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theme/theme9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1.xml" ContentType="application/vnd.openxmlformats-officedocument.theme+xml"/>
  <Override PartName="/ppt/theme/themeOverride2.xml" ContentType="application/vnd.openxmlformats-officedocument.themeOverrid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1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9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80" r:id="rId3"/>
    <p:sldMasterId id="2147483684" r:id="rId4"/>
    <p:sldMasterId id="2147483686" r:id="rId5"/>
    <p:sldMasterId id="2147483689" r:id="rId6"/>
    <p:sldMasterId id="2147483691" r:id="rId7"/>
    <p:sldMasterId id="2147483693" r:id="rId8"/>
    <p:sldMasterId id="2147483695" r:id="rId9"/>
    <p:sldMasterId id="2147483697" r:id="rId10"/>
    <p:sldMasterId id="2147483701" r:id="rId11"/>
    <p:sldMasterId id="2147483705" r:id="rId12"/>
    <p:sldMasterId id="2147483708" r:id="rId13"/>
    <p:sldMasterId id="2147483710" r:id="rId14"/>
    <p:sldMasterId id="2147483713" r:id="rId15"/>
    <p:sldMasterId id="2147483716" r:id="rId16"/>
    <p:sldMasterId id="2147483728" r:id="rId17"/>
    <p:sldMasterId id="2147483738" r:id="rId18"/>
    <p:sldMasterId id="2147483748" r:id="rId19"/>
    <p:sldMasterId id="2147483751" r:id="rId20"/>
  </p:sldMasterIdLst>
  <p:notesMasterIdLst>
    <p:notesMasterId r:id="rId34"/>
  </p:notesMasterIdLst>
  <p:sldIdLst>
    <p:sldId id="266" r:id="rId21"/>
    <p:sldId id="275" r:id="rId22"/>
    <p:sldId id="260" r:id="rId23"/>
    <p:sldId id="274" r:id="rId24"/>
    <p:sldId id="267" r:id="rId25"/>
    <p:sldId id="272" r:id="rId26"/>
    <p:sldId id="276" r:id="rId27"/>
    <p:sldId id="278" r:id="rId28"/>
    <p:sldId id="277" r:id="rId29"/>
    <p:sldId id="281" r:id="rId30"/>
    <p:sldId id="282" r:id="rId31"/>
    <p:sldId id="283" r:id="rId32"/>
    <p:sldId id="284" r:id="rId33"/>
  </p:sldIdLst>
  <p:sldSz cx="12192000" cy="6858000"/>
  <p:notesSz cx="6858000" cy="9926638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66"/>
    <a:srgbClr val="FFCC00"/>
    <a:srgbClr val="FF6600"/>
    <a:srgbClr val="FF99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Estilo oscuro 2 - Énfasis 3/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43" autoAdjust="0"/>
  </p:normalViewPr>
  <p:slideViewPr>
    <p:cSldViewPr snapToGrid="0">
      <p:cViewPr>
        <p:scale>
          <a:sx n="80" d="100"/>
          <a:sy n="80" d="100"/>
        </p:scale>
        <p:origin x="378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2533F-8CCF-444B-B9E7-5D74067108C4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A83AB50-77D9-477D-8E44-8832BBE92F65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INGRESO DE OFICIOS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F5A723-0223-4F5B-B548-80A47815E42B}" type="parTrans" cxnId="{056471EC-4B76-4200-AA38-6E103853B449}">
      <dgm:prSet/>
      <dgm:spPr/>
      <dgm:t>
        <a:bodyPr/>
        <a:lstStyle/>
        <a:p>
          <a:endParaRPr lang="es-ES" sz="1000"/>
        </a:p>
      </dgm:t>
    </dgm:pt>
    <dgm:pt modelId="{F7956AC4-43A0-497B-90C3-06481760E334}" type="sibTrans" cxnId="{056471EC-4B76-4200-AA38-6E103853B449}">
      <dgm:prSet/>
      <dgm:spPr/>
      <dgm:t>
        <a:bodyPr/>
        <a:lstStyle/>
        <a:p>
          <a:endParaRPr lang="es-ES" sz="1000"/>
        </a:p>
      </dgm:t>
    </dgm:pt>
    <dgm:pt modelId="{8A07FFB9-8C59-425D-AC82-D23408BD8267}">
      <dgm:prSet phldrT="[Texto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Mesa de Partes (40 %)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BA3537-3A20-40E2-A6C9-B1C0FB70F260}" type="parTrans" cxnId="{78483DEC-24D7-4823-A9E6-ADF4440CC23A}">
      <dgm:prSet/>
      <dgm:spPr/>
      <dgm:t>
        <a:bodyPr/>
        <a:lstStyle/>
        <a:p>
          <a:endParaRPr lang="es-ES" sz="1000"/>
        </a:p>
      </dgm:t>
    </dgm:pt>
    <dgm:pt modelId="{55F4F7AC-CC30-4801-8D74-362FE40039C1}" type="sibTrans" cxnId="{78483DEC-24D7-4823-A9E6-ADF4440CC23A}">
      <dgm:prSet/>
      <dgm:spPr/>
      <dgm:t>
        <a:bodyPr/>
        <a:lstStyle/>
        <a:p>
          <a:endParaRPr lang="es-ES" sz="1000"/>
        </a:p>
      </dgm:t>
    </dgm:pt>
    <dgm:pt modelId="{716D85E9-3EC7-4572-8E44-03EAD3908F78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FILTRO DE OFICIOS</a:t>
          </a:r>
        </a:p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(1 día) </a:t>
          </a:r>
          <a:r>
            <a:rPr lang="es-ES" sz="1000" dirty="0" smtClean="0"/>
            <a:t> </a:t>
          </a:r>
          <a:endParaRPr lang="es-ES" sz="1000" dirty="0"/>
        </a:p>
      </dgm:t>
    </dgm:pt>
    <dgm:pt modelId="{65FE302B-E96D-4398-8622-13E3227C1F62}" type="parTrans" cxnId="{15A78EB3-8C23-448B-B3AC-C1C53834FE17}">
      <dgm:prSet/>
      <dgm:spPr/>
      <dgm:t>
        <a:bodyPr/>
        <a:lstStyle/>
        <a:p>
          <a:endParaRPr lang="es-ES" sz="1000"/>
        </a:p>
      </dgm:t>
    </dgm:pt>
    <dgm:pt modelId="{2D8C1401-E91B-4DA8-9AA6-CC3F0E82137A}" type="sibTrans" cxnId="{15A78EB3-8C23-448B-B3AC-C1C53834FE17}">
      <dgm:prSet/>
      <dgm:spPr/>
      <dgm:t>
        <a:bodyPr/>
        <a:lstStyle/>
        <a:p>
          <a:endParaRPr lang="es-ES" sz="1000"/>
        </a:p>
      </dgm:t>
    </dgm:pt>
    <dgm:pt modelId="{3036C8B0-3BA0-45B5-BA8D-670A3AD8DC37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Se clasifican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BC63DC-7B54-4EDC-BE87-64D9D64CA71C}" type="parTrans" cxnId="{2AF63D7F-2BB6-4793-965F-152CAD347361}">
      <dgm:prSet/>
      <dgm:spPr/>
      <dgm:t>
        <a:bodyPr/>
        <a:lstStyle/>
        <a:p>
          <a:endParaRPr lang="es-ES" sz="1000"/>
        </a:p>
      </dgm:t>
    </dgm:pt>
    <dgm:pt modelId="{E5348F8B-B04A-40B7-88A2-17A00670DDB7}" type="sibTrans" cxnId="{2AF63D7F-2BB6-4793-965F-152CAD347361}">
      <dgm:prSet/>
      <dgm:spPr/>
      <dgm:t>
        <a:bodyPr/>
        <a:lstStyle/>
        <a:p>
          <a:endParaRPr lang="es-ES" sz="1000"/>
        </a:p>
      </dgm:t>
    </dgm:pt>
    <dgm:pt modelId="{7447BCCF-6882-4ADC-99FD-2853956A2308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Se Ingresan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3F6900F-86FA-4F47-9FE5-7EF4D1E3C8AF}" type="parTrans" cxnId="{771AB4BC-EE5F-445C-99EF-B2D438E2BEF8}">
      <dgm:prSet/>
      <dgm:spPr/>
      <dgm:t>
        <a:bodyPr/>
        <a:lstStyle/>
        <a:p>
          <a:endParaRPr lang="es-ES" sz="1000"/>
        </a:p>
      </dgm:t>
    </dgm:pt>
    <dgm:pt modelId="{FF0F1C8D-7370-4DEE-92EF-204CD3C52875}" type="sibTrans" cxnId="{771AB4BC-EE5F-445C-99EF-B2D438E2BEF8}">
      <dgm:prSet/>
      <dgm:spPr/>
      <dgm:t>
        <a:bodyPr/>
        <a:lstStyle/>
        <a:p>
          <a:endParaRPr lang="es-ES" sz="1000"/>
        </a:p>
      </dgm:t>
    </dgm:pt>
    <dgm:pt modelId="{FE905091-30FF-4C4B-816C-460C514C93A0}">
      <dgm:prSet phldrT="[Texto]" custT="1"/>
      <dgm:spPr/>
      <dgm:t>
        <a:bodyPr/>
        <a:lstStyle/>
        <a:p>
          <a:r>
            <a:rPr lang="es-ES" sz="800" dirty="0" smtClean="0">
              <a:latin typeface="Arial" panose="020B0604020202020204" pitchFamily="34" charset="0"/>
              <a:cs typeface="Arial" panose="020B0604020202020204" pitchFamily="34" charset="0"/>
            </a:rPr>
            <a:t>REQUERIMIENTOS</a:t>
          </a:r>
        </a:p>
        <a:p>
          <a:r>
            <a:rPr lang="es-ES" sz="900" dirty="0" smtClean="0">
              <a:latin typeface="Arial" panose="020B0604020202020204" pitchFamily="34" charset="0"/>
              <a:cs typeface="Arial" panose="020B0604020202020204" pitchFamily="34" charset="0"/>
            </a:rPr>
            <a:t>(Filtros por especialistas)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194D2A-45CC-4C83-AAB2-BC6BEDAC6EEE}" type="parTrans" cxnId="{A6A7811F-44C4-4446-8735-FA07BA359323}">
      <dgm:prSet/>
      <dgm:spPr/>
      <dgm:t>
        <a:bodyPr/>
        <a:lstStyle/>
        <a:p>
          <a:endParaRPr lang="es-ES" sz="1000"/>
        </a:p>
      </dgm:t>
    </dgm:pt>
    <dgm:pt modelId="{385723CE-999B-48FE-8F1F-64C3E9ABDCA3}" type="sibTrans" cxnId="{A6A7811F-44C4-4446-8735-FA07BA359323}">
      <dgm:prSet/>
      <dgm:spPr/>
      <dgm:t>
        <a:bodyPr/>
        <a:lstStyle/>
        <a:p>
          <a:endParaRPr lang="es-ES" sz="1000"/>
        </a:p>
      </dgm:t>
    </dgm:pt>
    <dgm:pt modelId="{1124D75D-99C3-4566-B03E-5B3A0293AB15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Pedido de Información (1/2 día a 1 día casos mediáticos)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9F9F53-CBBD-4717-ABBF-6B8463F3532D}" type="parTrans" cxnId="{6702EC91-C73B-4781-A5CA-5E7E5A7F7E55}">
      <dgm:prSet/>
      <dgm:spPr/>
      <dgm:t>
        <a:bodyPr/>
        <a:lstStyle/>
        <a:p>
          <a:endParaRPr lang="es-ES" sz="1000"/>
        </a:p>
      </dgm:t>
    </dgm:pt>
    <dgm:pt modelId="{20C77A25-0F0A-4396-BAB3-6739D2641E2A}" type="sibTrans" cxnId="{6702EC91-C73B-4781-A5CA-5E7E5A7F7E55}">
      <dgm:prSet/>
      <dgm:spPr/>
      <dgm:t>
        <a:bodyPr/>
        <a:lstStyle/>
        <a:p>
          <a:endParaRPr lang="es-ES" sz="1000"/>
        </a:p>
      </dgm:t>
    </dgm:pt>
    <dgm:pt modelId="{B77EEDB3-BB92-4F90-A9A9-B7C967BB7B34}">
      <dgm:prSet phldrT="[Texto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Buzón SBS (25%)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2BA64B2-0A84-4B57-9136-0774707DC15F}" type="parTrans" cxnId="{D31F3C55-7F0E-41DF-89F7-E57CF6FA1E0C}">
      <dgm:prSet/>
      <dgm:spPr/>
      <dgm:t>
        <a:bodyPr/>
        <a:lstStyle/>
        <a:p>
          <a:endParaRPr lang="es-ES" sz="1000"/>
        </a:p>
      </dgm:t>
    </dgm:pt>
    <dgm:pt modelId="{928C2355-B3FE-4A33-8FBC-B5974A79ABB0}" type="sibTrans" cxnId="{D31F3C55-7F0E-41DF-89F7-E57CF6FA1E0C}">
      <dgm:prSet/>
      <dgm:spPr/>
      <dgm:t>
        <a:bodyPr/>
        <a:lstStyle/>
        <a:p>
          <a:endParaRPr lang="es-ES" sz="1000"/>
        </a:p>
      </dgm:t>
    </dgm:pt>
    <dgm:pt modelId="{76C87014-5EF6-4C5D-904A-C368E193542A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Se distribuyen</a:t>
          </a:r>
          <a:r>
            <a:rPr lang="es-ES" sz="1000" dirty="0" smtClean="0"/>
            <a:t>	</a:t>
          </a:r>
          <a:endParaRPr lang="es-ES" sz="1000" dirty="0"/>
        </a:p>
      </dgm:t>
    </dgm:pt>
    <dgm:pt modelId="{0F9CC232-FF51-4610-A8E7-80CDDF114208}" type="parTrans" cxnId="{95B01FD5-B779-4E9F-AAF5-3CF93D5BC83A}">
      <dgm:prSet/>
      <dgm:spPr/>
      <dgm:t>
        <a:bodyPr/>
        <a:lstStyle/>
        <a:p>
          <a:endParaRPr lang="es-ES" sz="1000"/>
        </a:p>
      </dgm:t>
    </dgm:pt>
    <dgm:pt modelId="{ECEC38FC-B97A-4451-A971-029807E52724}" type="sibTrans" cxnId="{95B01FD5-B779-4E9F-AAF5-3CF93D5BC83A}">
      <dgm:prSet/>
      <dgm:spPr/>
      <dgm:t>
        <a:bodyPr/>
        <a:lstStyle/>
        <a:p>
          <a:endParaRPr lang="es-ES" sz="1000"/>
        </a:p>
      </dgm:t>
    </dgm:pt>
    <dgm:pt modelId="{BF357765-BD4A-4DF5-9E41-AC8623E379EE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Generar Requerimientos Oficinas/ SAVAR/ I.M. (Archivo Central)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3529F7-157A-4541-BF35-632FA5703031}" type="parTrans" cxnId="{06A2CE94-AD36-423B-A73E-7A7DDA20B0C3}">
      <dgm:prSet/>
      <dgm:spPr/>
      <dgm:t>
        <a:bodyPr/>
        <a:lstStyle/>
        <a:p>
          <a:endParaRPr lang="es-ES" sz="1000"/>
        </a:p>
      </dgm:t>
    </dgm:pt>
    <dgm:pt modelId="{E182561B-3B01-43D3-9F1B-DC293B090928}" type="sibTrans" cxnId="{06A2CE94-AD36-423B-A73E-7A7DDA20B0C3}">
      <dgm:prSet/>
      <dgm:spPr/>
      <dgm:t>
        <a:bodyPr/>
        <a:lstStyle/>
        <a:p>
          <a:endParaRPr lang="es-ES" sz="1000"/>
        </a:p>
      </dgm:t>
    </dgm:pt>
    <dgm:pt modelId="{33B763A1-4DE4-445F-8F91-FD203383F2A5}">
      <dgm:prSet phldrT="[Texto]" custT="1"/>
      <dgm:spPr/>
      <dgm:t>
        <a:bodyPr/>
        <a:lstStyle/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75% del total de ingresos mensuales viene bajo apercibimiento (Plazo Multa, Plazo – Responsabilidad penal/funcional) 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867713-71C7-40E6-B8C4-52179734E8B4}" type="parTrans" cxnId="{E4D4808A-5C52-42C7-B43D-64A0FD19BB41}">
      <dgm:prSet/>
      <dgm:spPr/>
      <dgm:t>
        <a:bodyPr/>
        <a:lstStyle/>
        <a:p>
          <a:endParaRPr lang="es-ES"/>
        </a:p>
      </dgm:t>
    </dgm:pt>
    <dgm:pt modelId="{E81C1215-7B1B-4F92-8A41-258C83AABCAF}" type="sibTrans" cxnId="{E4D4808A-5C52-42C7-B43D-64A0FD19BB41}">
      <dgm:prSet/>
      <dgm:spPr/>
      <dgm:t>
        <a:bodyPr/>
        <a:lstStyle/>
        <a:p>
          <a:endParaRPr lang="es-ES"/>
        </a:p>
      </dgm:t>
    </dgm:pt>
    <dgm:pt modelId="{48912DE3-DBB3-4FC2-80D7-8F2308F9E8F6}">
      <dgm:prSet phldrT="[Texto]" custT="1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Correo (25%)</a:t>
          </a:r>
        </a:p>
        <a:p>
          <a:pPr marL="57150" lvl="1" indent="0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Consumer Finance (10%)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79ECF3-1B8B-4BD6-8E81-D74CCB16B8D1}" type="parTrans" cxnId="{6278DC98-2FEA-4DB6-BA5E-263B548ECD1C}">
      <dgm:prSet/>
      <dgm:spPr/>
      <dgm:t>
        <a:bodyPr/>
        <a:lstStyle/>
        <a:p>
          <a:endParaRPr lang="es-ES"/>
        </a:p>
      </dgm:t>
    </dgm:pt>
    <dgm:pt modelId="{A45E6571-6425-432D-BFBD-724E4632A873}" type="sibTrans" cxnId="{6278DC98-2FEA-4DB6-BA5E-263B548ECD1C}">
      <dgm:prSet/>
      <dgm:spPr/>
      <dgm:t>
        <a:bodyPr/>
        <a:lstStyle/>
        <a:p>
          <a:endParaRPr lang="es-ES"/>
        </a:p>
      </dgm:t>
    </dgm:pt>
    <dgm:pt modelId="{5A4330A9-A9A2-4704-9253-4A64DA1A9BEF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PEDIDOS a: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53A4FB-68EC-4945-9004-B2CE54094EB8}" type="parTrans" cxnId="{5BAD1DA8-FA39-4F24-BF2E-4271095A2655}">
      <dgm:prSet/>
      <dgm:spPr/>
      <dgm:t>
        <a:bodyPr/>
        <a:lstStyle/>
        <a:p>
          <a:endParaRPr lang="es-ES"/>
        </a:p>
      </dgm:t>
    </dgm:pt>
    <dgm:pt modelId="{3A73CBE0-51D3-478D-BDDF-0D1DE3896613}" type="sibTrans" cxnId="{5BAD1DA8-FA39-4F24-BF2E-4271095A2655}">
      <dgm:prSet/>
      <dgm:spPr/>
      <dgm:t>
        <a:bodyPr/>
        <a:lstStyle/>
        <a:p>
          <a:endParaRPr lang="es-ES"/>
        </a:p>
      </dgm:t>
    </dgm:pt>
    <dgm:pt modelId="{B1248A05-FC55-472F-B357-DDC152328DCA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OPERACIONES (Incluye – 1) Correr Macro “</a:t>
          </a:r>
          <a:r>
            <a:rPr lang="es-ES" sz="1000" dirty="0" err="1" smtClean="0">
              <a:latin typeface="Arial" panose="020B0604020202020204" pitchFamily="34" charset="0"/>
              <a:cs typeface="Arial" panose="020B0604020202020204" pitchFamily="34" charset="0"/>
            </a:rPr>
            <a:t>Robotina</a:t>
          </a:r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” y reporte de respectivos errores;  2) Subir Drive Formato BLJ)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672713-825E-4202-961C-9BEE02F7701A}" type="parTrans" cxnId="{0D0FEBF9-DD3C-4C37-997F-83009221F970}">
      <dgm:prSet/>
      <dgm:spPr/>
      <dgm:t>
        <a:bodyPr/>
        <a:lstStyle/>
        <a:p>
          <a:endParaRPr lang="es-ES"/>
        </a:p>
      </dgm:t>
    </dgm:pt>
    <dgm:pt modelId="{D6B52F03-9A4A-48FF-A64F-3EC53BAD572F}" type="sibTrans" cxnId="{0D0FEBF9-DD3C-4C37-997F-83009221F970}">
      <dgm:prSet/>
      <dgm:spPr/>
      <dgm:t>
        <a:bodyPr/>
        <a:lstStyle/>
        <a:p>
          <a:endParaRPr lang="es-ES"/>
        </a:p>
      </dgm:t>
    </dgm:pt>
    <dgm:pt modelId="{22D42A4D-9ACD-47EA-91A4-F1F9F95AF3AB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Descargar Documentos File Único y Taylor (válido para contratos desde abril 2015 y marzo 2017 en adelante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96F261-13B3-49CD-A7AA-80A73A06BA0E}" type="parTrans" cxnId="{27029333-6782-45B6-B453-34C64446DF1F}">
      <dgm:prSet/>
      <dgm:spPr/>
      <dgm:t>
        <a:bodyPr/>
        <a:lstStyle/>
        <a:p>
          <a:endParaRPr lang="es-ES"/>
        </a:p>
      </dgm:t>
    </dgm:pt>
    <dgm:pt modelId="{5EA33701-5F66-4401-8FD6-B8D4C17D9FD9}" type="sibTrans" cxnId="{27029333-6782-45B6-B453-34C64446DF1F}">
      <dgm:prSet/>
      <dgm:spPr/>
      <dgm:t>
        <a:bodyPr/>
        <a:lstStyle/>
        <a:p>
          <a:endParaRPr lang="es-ES"/>
        </a:p>
      </dgm:t>
    </dgm:pt>
    <dgm:pt modelId="{DDB46E2B-5383-4B8B-AAF8-56C7FB9DBCEB}" type="pres">
      <dgm:prSet presAssocID="{DD12533F-8CCF-444B-B9E7-5D74067108C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B654D72-C506-4264-8117-5E1108488055}" type="pres">
      <dgm:prSet presAssocID="{4A83AB50-77D9-477D-8E44-8832BBE92F65}" presName="compNode" presStyleCnt="0"/>
      <dgm:spPr/>
    </dgm:pt>
    <dgm:pt modelId="{0590AF60-A8C3-42F5-8828-FD31A852A675}" type="pres">
      <dgm:prSet presAssocID="{4A83AB50-77D9-477D-8E44-8832BBE92F65}" presName="noGeometry" presStyleCnt="0"/>
      <dgm:spPr/>
    </dgm:pt>
    <dgm:pt modelId="{677EB62F-FAB9-47D2-B2B6-4E6E5A8CF09A}" type="pres">
      <dgm:prSet presAssocID="{4A83AB50-77D9-477D-8E44-8832BBE92F65}" presName="childTextVisible" presStyleLbl="bgAccFollowNode1" presStyleIdx="0" presStyleCnt="3" custScaleX="108342" custScaleY="772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899731-4709-4F1A-84DF-55AA6BFD9F92}" type="pres">
      <dgm:prSet presAssocID="{4A83AB50-77D9-477D-8E44-8832BBE92F65}" presName="childTextHidden" presStyleLbl="bgAccFollowNode1" presStyleIdx="0" presStyleCnt="3"/>
      <dgm:spPr/>
      <dgm:t>
        <a:bodyPr/>
        <a:lstStyle/>
        <a:p>
          <a:endParaRPr lang="es-ES"/>
        </a:p>
      </dgm:t>
    </dgm:pt>
    <dgm:pt modelId="{04F6FE5B-CA63-459D-9153-C68AE8006189}" type="pres">
      <dgm:prSet presAssocID="{4A83AB50-77D9-477D-8E44-8832BBE92F65}" presName="parentText" presStyleLbl="node1" presStyleIdx="0" presStyleCnt="3" custLinFactNeighborX="-9792" custLinFactNeighborY="-3947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8B4581-A8FB-40DC-B27E-AF81940062D4}" type="pres">
      <dgm:prSet presAssocID="{4A83AB50-77D9-477D-8E44-8832BBE92F65}" presName="aSpace" presStyleCnt="0"/>
      <dgm:spPr/>
    </dgm:pt>
    <dgm:pt modelId="{DE23AC3E-494A-4184-B964-2D314484F135}" type="pres">
      <dgm:prSet presAssocID="{716D85E9-3EC7-4572-8E44-03EAD3908F78}" presName="compNode" presStyleCnt="0"/>
      <dgm:spPr/>
    </dgm:pt>
    <dgm:pt modelId="{9BB437EB-992F-4FFC-9E86-3949716BA29F}" type="pres">
      <dgm:prSet presAssocID="{716D85E9-3EC7-4572-8E44-03EAD3908F78}" presName="noGeometry" presStyleCnt="0"/>
      <dgm:spPr/>
    </dgm:pt>
    <dgm:pt modelId="{BC0A7E15-AC29-4243-B18B-B9243EB281FA}" type="pres">
      <dgm:prSet presAssocID="{716D85E9-3EC7-4572-8E44-03EAD3908F78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E4021E-FC65-43F7-840A-B6FA2371E090}" type="pres">
      <dgm:prSet presAssocID="{716D85E9-3EC7-4572-8E44-03EAD3908F78}" presName="childTextHidden" presStyleLbl="bgAccFollowNode1" presStyleIdx="1" presStyleCnt="3"/>
      <dgm:spPr/>
      <dgm:t>
        <a:bodyPr/>
        <a:lstStyle/>
        <a:p>
          <a:endParaRPr lang="es-ES"/>
        </a:p>
      </dgm:t>
    </dgm:pt>
    <dgm:pt modelId="{0ECB2F40-4BCB-4177-B436-78F6A69D973D}" type="pres">
      <dgm:prSet presAssocID="{716D85E9-3EC7-4572-8E44-03EAD3908F7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2E6E44-A2F6-4355-A61E-6452BAE03F24}" type="pres">
      <dgm:prSet presAssocID="{716D85E9-3EC7-4572-8E44-03EAD3908F78}" presName="aSpace" presStyleCnt="0"/>
      <dgm:spPr/>
    </dgm:pt>
    <dgm:pt modelId="{121C57F3-8FFA-4F82-B95C-6A25D6C7A1D4}" type="pres">
      <dgm:prSet presAssocID="{FE905091-30FF-4C4B-816C-460C514C93A0}" presName="compNode" presStyleCnt="0"/>
      <dgm:spPr/>
    </dgm:pt>
    <dgm:pt modelId="{8638F08C-0030-4021-A211-CCCC776ADCAC}" type="pres">
      <dgm:prSet presAssocID="{FE905091-30FF-4C4B-816C-460C514C93A0}" presName="noGeometry" presStyleCnt="0"/>
      <dgm:spPr/>
    </dgm:pt>
    <dgm:pt modelId="{66EB2C51-501B-4B05-88A0-5019D075AA36}" type="pres">
      <dgm:prSet presAssocID="{FE905091-30FF-4C4B-816C-460C514C93A0}" presName="childTextVisible" presStyleLbl="bgAccFollowNode1" presStyleIdx="2" presStyleCnt="3" custScaleX="118416" custScaleY="119522" custLinFactNeighborX="183" custLinFactNeighborY="-194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9AAC628-7B20-4DB0-A23B-D3E2D9427CED}" type="pres">
      <dgm:prSet presAssocID="{FE905091-30FF-4C4B-816C-460C514C93A0}" presName="childTextHidden" presStyleLbl="bgAccFollowNode1" presStyleIdx="2" presStyleCnt="3"/>
      <dgm:spPr/>
      <dgm:t>
        <a:bodyPr/>
        <a:lstStyle/>
        <a:p>
          <a:endParaRPr lang="es-ES"/>
        </a:p>
      </dgm:t>
    </dgm:pt>
    <dgm:pt modelId="{FE525356-B2FF-4AC6-ABF9-EF7FF0A8238E}" type="pres">
      <dgm:prSet presAssocID="{FE905091-30FF-4C4B-816C-460C514C93A0}" presName="parentText" presStyleLbl="node1" presStyleIdx="2" presStyleCnt="3" custLinFactNeighborX="-26054" custLinFactNeighborY="-1618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750AE27-E1DC-4311-A0E4-9BD4E4246E71}" type="presOf" srcId="{B77EEDB3-BB92-4F90-A9A9-B7C967BB7B34}" destId="{81899731-4709-4F1A-84DF-55AA6BFD9F92}" srcOrd="1" destOrd="1" presId="urn:microsoft.com/office/officeart/2005/8/layout/hProcess6"/>
    <dgm:cxn modelId="{BD58ABED-C9EF-441D-AD5B-FCBF933184D1}" type="presOf" srcId="{B1248A05-FC55-472F-B357-DDC152328DCA}" destId="{E9AAC628-7B20-4DB0-A23B-D3E2D9427CED}" srcOrd="1" destOrd="2" presId="urn:microsoft.com/office/officeart/2005/8/layout/hProcess6"/>
    <dgm:cxn modelId="{056471EC-4B76-4200-AA38-6E103853B449}" srcId="{DD12533F-8CCF-444B-B9E7-5D74067108C4}" destId="{4A83AB50-77D9-477D-8E44-8832BBE92F65}" srcOrd="0" destOrd="0" parTransId="{D5F5A723-0223-4F5B-B548-80A47815E42B}" sibTransId="{F7956AC4-43A0-497B-90C3-06481760E334}"/>
    <dgm:cxn modelId="{0D0FEBF9-DD3C-4C37-997F-83009221F970}" srcId="{FE905091-30FF-4C4B-816C-460C514C93A0}" destId="{B1248A05-FC55-472F-B357-DDC152328DCA}" srcOrd="2" destOrd="0" parTransId="{26672713-825E-4202-961C-9BEE02F7701A}" sibTransId="{D6B52F03-9A4A-48FF-A64F-3EC53BAD572F}"/>
    <dgm:cxn modelId="{B7FA7674-C351-41FE-9E7B-3E20504A81E8}" type="presOf" srcId="{33B763A1-4DE4-445F-8F91-FD203383F2A5}" destId="{81899731-4709-4F1A-84DF-55AA6BFD9F92}" srcOrd="1" destOrd="3" presId="urn:microsoft.com/office/officeart/2005/8/layout/hProcess6"/>
    <dgm:cxn modelId="{FDC0F091-CC1F-432A-90CE-7C5416DFA6F5}" type="presOf" srcId="{7447BCCF-6882-4ADC-99FD-2853956A2308}" destId="{6AE4021E-FC65-43F7-840A-B6FA2371E090}" srcOrd="1" destOrd="1" presId="urn:microsoft.com/office/officeart/2005/8/layout/hProcess6"/>
    <dgm:cxn modelId="{6702EC91-C73B-4781-A5CA-5E7E5A7F7E55}" srcId="{FE905091-30FF-4C4B-816C-460C514C93A0}" destId="{1124D75D-99C3-4566-B03E-5B3A0293AB15}" srcOrd="0" destOrd="0" parTransId="{5A9F9F53-CBBD-4717-ABBF-6B8463F3532D}" sibTransId="{20C77A25-0F0A-4396-BAB3-6739D2641E2A}"/>
    <dgm:cxn modelId="{D31F3C55-7F0E-41DF-89F7-E57CF6FA1E0C}" srcId="{4A83AB50-77D9-477D-8E44-8832BBE92F65}" destId="{B77EEDB3-BB92-4F90-A9A9-B7C967BB7B34}" srcOrd="1" destOrd="0" parTransId="{32BA64B2-0A84-4B57-9136-0774707DC15F}" sibTransId="{928C2355-B3FE-4A33-8FBC-B5974A79ABB0}"/>
    <dgm:cxn modelId="{A6A7811F-44C4-4446-8735-FA07BA359323}" srcId="{DD12533F-8CCF-444B-B9E7-5D74067108C4}" destId="{FE905091-30FF-4C4B-816C-460C514C93A0}" srcOrd="2" destOrd="0" parTransId="{DC194D2A-45CC-4C83-AAB2-BC6BEDAC6EEE}" sibTransId="{385723CE-999B-48FE-8F1F-64C3E9ABDCA3}"/>
    <dgm:cxn modelId="{B46C5F9B-29E3-483A-B1C1-15D9D1380E80}" type="presOf" srcId="{22D42A4D-9ACD-47EA-91A4-F1F9F95AF3AB}" destId="{66EB2C51-501B-4B05-88A0-5019D075AA36}" srcOrd="0" destOrd="4" presId="urn:microsoft.com/office/officeart/2005/8/layout/hProcess6"/>
    <dgm:cxn modelId="{78483DEC-24D7-4823-A9E6-ADF4440CC23A}" srcId="{4A83AB50-77D9-477D-8E44-8832BBE92F65}" destId="{8A07FFB9-8C59-425D-AC82-D23408BD8267}" srcOrd="0" destOrd="0" parTransId="{37BA3537-3A20-40E2-A6C9-B1C0FB70F260}" sibTransId="{55F4F7AC-CC30-4801-8D74-362FE40039C1}"/>
    <dgm:cxn modelId="{1400BBC7-8B4E-4304-AD4B-08641DD2BC0A}" type="presOf" srcId="{5A4330A9-A9A2-4704-9253-4A64DA1A9BEF}" destId="{E9AAC628-7B20-4DB0-A23B-D3E2D9427CED}" srcOrd="1" destOrd="1" presId="urn:microsoft.com/office/officeart/2005/8/layout/hProcess6"/>
    <dgm:cxn modelId="{BB710DD5-9C9E-49E3-A129-9755595B9150}" type="presOf" srcId="{33B763A1-4DE4-445F-8F91-FD203383F2A5}" destId="{677EB62F-FAB9-47D2-B2B6-4E6E5A8CF09A}" srcOrd="0" destOrd="3" presId="urn:microsoft.com/office/officeart/2005/8/layout/hProcess6"/>
    <dgm:cxn modelId="{6E1F39C2-CDCD-4376-B10F-0E394C050E2F}" type="presOf" srcId="{FE905091-30FF-4C4B-816C-460C514C93A0}" destId="{FE525356-B2FF-4AC6-ABF9-EF7FF0A8238E}" srcOrd="0" destOrd="0" presId="urn:microsoft.com/office/officeart/2005/8/layout/hProcess6"/>
    <dgm:cxn modelId="{2AF63D7F-2BB6-4793-965F-152CAD347361}" srcId="{716D85E9-3EC7-4572-8E44-03EAD3908F78}" destId="{3036C8B0-3BA0-45B5-BA8D-670A3AD8DC37}" srcOrd="0" destOrd="0" parTransId="{F0BC63DC-7B54-4EDC-BE87-64D9D64CA71C}" sibTransId="{E5348F8B-B04A-40B7-88A2-17A00670DDB7}"/>
    <dgm:cxn modelId="{6BF2404C-8CD4-49F0-981D-858AE5ADC4EC}" type="presOf" srcId="{7447BCCF-6882-4ADC-99FD-2853956A2308}" destId="{BC0A7E15-AC29-4243-B18B-B9243EB281FA}" srcOrd="0" destOrd="1" presId="urn:microsoft.com/office/officeart/2005/8/layout/hProcess6"/>
    <dgm:cxn modelId="{6278DC98-2FEA-4DB6-BA5E-263B548ECD1C}" srcId="{4A83AB50-77D9-477D-8E44-8832BBE92F65}" destId="{48912DE3-DBB3-4FC2-80D7-8F2308F9E8F6}" srcOrd="2" destOrd="0" parTransId="{F879ECF3-1B8B-4BD6-8E81-D74CCB16B8D1}" sibTransId="{A45E6571-6425-432D-BFBD-724E4632A873}"/>
    <dgm:cxn modelId="{B837F75C-46C0-4EDB-8E11-E1DCE53B4A72}" type="presOf" srcId="{22D42A4D-9ACD-47EA-91A4-F1F9F95AF3AB}" destId="{E9AAC628-7B20-4DB0-A23B-D3E2D9427CED}" srcOrd="1" destOrd="4" presId="urn:microsoft.com/office/officeart/2005/8/layout/hProcess6"/>
    <dgm:cxn modelId="{3D66F780-4892-48E0-9EC5-FC3F5904DBE1}" type="presOf" srcId="{8A07FFB9-8C59-425D-AC82-D23408BD8267}" destId="{677EB62F-FAB9-47D2-B2B6-4E6E5A8CF09A}" srcOrd="0" destOrd="0" presId="urn:microsoft.com/office/officeart/2005/8/layout/hProcess6"/>
    <dgm:cxn modelId="{3098D6A6-BB29-412A-9674-AFCA9C871670}" type="presOf" srcId="{76C87014-5EF6-4C5D-904A-C368E193542A}" destId="{BC0A7E15-AC29-4243-B18B-B9243EB281FA}" srcOrd="0" destOrd="2" presId="urn:microsoft.com/office/officeart/2005/8/layout/hProcess6"/>
    <dgm:cxn modelId="{5BAD1DA8-FA39-4F24-BF2E-4271095A2655}" srcId="{FE905091-30FF-4C4B-816C-460C514C93A0}" destId="{5A4330A9-A9A2-4704-9253-4A64DA1A9BEF}" srcOrd="1" destOrd="0" parTransId="{3453A4FB-68EC-4945-9004-B2CE54094EB8}" sibTransId="{3A73CBE0-51D3-478D-BDDF-0D1DE3896613}"/>
    <dgm:cxn modelId="{39418FBD-CF08-4D43-813C-EBA98A204ECA}" type="presOf" srcId="{48912DE3-DBB3-4FC2-80D7-8F2308F9E8F6}" destId="{677EB62F-FAB9-47D2-B2B6-4E6E5A8CF09A}" srcOrd="0" destOrd="2" presId="urn:microsoft.com/office/officeart/2005/8/layout/hProcess6"/>
    <dgm:cxn modelId="{53FD22F9-E1ED-41DC-97F4-A5051053F3D9}" type="presOf" srcId="{8A07FFB9-8C59-425D-AC82-D23408BD8267}" destId="{81899731-4709-4F1A-84DF-55AA6BFD9F92}" srcOrd="1" destOrd="0" presId="urn:microsoft.com/office/officeart/2005/8/layout/hProcess6"/>
    <dgm:cxn modelId="{06A2CE94-AD36-423B-A73E-7A7DDA20B0C3}" srcId="{FE905091-30FF-4C4B-816C-460C514C93A0}" destId="{BF357765-BD4A-4DF5-9E41-AC8623E379EE}" srcOrd="3" destOrd="0" parTransId="{9E3529F7-157A-4541-BF35-632FA5703031}" sibTransId="{E182561B-3B01-43D3-9F1B-DC293B090928}"/>
    <dgm:cxn modelId="{63F635A0-32D0-48E8-9AB2-B134A99D2BB8}" type="presOf" srcId="{BF357765-BD4A-4DF5-9E41-AC8623E379EE}" destId="{66EB2C51-501B-4B05-88A0-5019D075AA36}" srcOrd="0" destOrd="3" presId="urn:microsoft.com/office/officeart/2005/8/layout/hProcess6"/>
    <dgm:cxn modelId="{6EF95B9B-88F1-4CD4-BDDE-0E749562F8A1}" type="presOf" srcId="{1124D75D-99C3-4566-B03E-5B3A0293AB15}" destId="{E9AAC628-7B20-4DB0-A23B-D3E2D9427CED}" srcOrd="1" destOrd="0" presId="urn:microsoft.com/office/officeart/2005/8/layout/hProcess6"/>
    <dgm:cxn modelId="{E4D4808A-5C52-42C7-B43D-64A0FD19BB41}" srcId="{4A83AB50-77D9-477D-8E44-8832BBE92F65}" destId="{33B763A1-4DE4-445F-8F91-FD203383F2A5}" srcOrd="3" destOrd="0" parTransId="{FB867713-71C7-40E6-B8C4-52179734E8B4}" sibTransId="{E81C1215-7B1B-4F92-8A41-258C83AABCAF}"/>
    <dgm:cxn modelId="{10778311-F98B-42EC-ABDC-743836541B48}" type="presOf" srcId="{48912DE3-DBB3-4FC2-80D7-8F2308F9E8F6}" destId="{81899731-4709-4F1A-84DF-55AA6BFD9F92}" srcOrd="1" destOrd="2" presId="urn:microsoft.com/office/officeart/2005/8/layout/hProcess6"/>
    <dgm:cxn modelId="{27029333-6782-45B6-B453-34C64446DF1F}" srcId="{FE905091-30FF-4C4B-816C-460C514C93A0}" destId="{22D42A4D-9ACD-47EA-91A4-F1F9F95AF3AB}" srcOrd="4" destOrd="0" parTransId="{7196F261-13B3-49CD-A7AA-80A73A06BA0E}" sibTransId="{5EA33701-5F66-4401-8FD6-B8D4C17D9FD9}"/>
    <dgm:cxn modelId="{A608E5DA-E05C-4482-BB1E-6F0A3BE7845E}" type="presOf" srcId="{BF357765-BD4A-4DF5-9E41-AC8623E379EE}" destId="{E9AAC628-7B20-4DB0-A23B-D3E2D9427CED}" srcOrd="1" destOrd="3" presId="urn:microsoft.com/office/officeart/2005/8/layout/hProcess6"/>
    <dgm:cxn modelId="{15A78EB3-8C23-448B-B3AC-C1C53834FE17}" srcId="{DD12533F-8CCF-444B-B9E7-5D74067108C4}" destId="{716D85E9-3EC7-4572-8E44-03EAD3908F78}" srcOrd="1" destOrd="0" parTransId="{65FE302B-E96D-4398-8622-13E3227C1F62}" sibTransId="{2D8C1401-E91B-4DA8-9AA6-CC3F0E82137A}"/>
    <dgm:cxn modelId="{B4E36F87-71EC-45EE-B925-059AD56E4218}" type="presOf" srcId="{DD12533F-8CCF-444B-B9E7-5D74067108C4}" destId="{DDB46E2B-5383-4B8B-AAF8-56C7FB9DBCEB}" srcOrd="0" destOrd="0" presId="urn:microsoft.com/office/officeart/2005/8/layout/hProcess6"/>
    <dgm:cxn modelId="{1452F5B9-9E3D-41F5-BD7F-666BE81C4B51}" type="presOf" srcId="{3036C8B0-3BA0-45B5-BA8D-670A3AD8DC37}" destId="{6AE4021E-FC65-43F7-840A-B6FA2371E090}" srcOrd="1" destOrd="0" presId="urn:microsoft.com/office/officeart/2005/8/layout/hProcess6"/>
    <dgm:cxn modelId="{569820C4-BE81-4914-B39D-4D326AB5B7EF}" type="presOf" srcId="{B77EEDB3-BB92-4F90-A9A9-B7C967BB7B34}" destId="{677EB62F-FAB9-47D2-B2B6-4E6E5A8CF09A}" srcOrd="0" destOrd="1" presId="urn:microsoft.com/office/officeart/2005/8/layout/hProcess6"/>
    <dgm:cxn modelId="{A2137303-EA6D-43EF-91E8-E1D1472B2036}" type="presOf" srcId="{716D85E9-3EC7-4572-8E44-03EAD3908F78}" destId="{0ECB2F40-4BCB-4177-B436-78F6A69D973D}" srcOrd="0" destOrd="0" presId="urn:microsoft.com/office/officeart/2005/8/layout/hProcess6"/>
    <dgm:cxn modelId="{260A06C5-BFDB-4E07-A792-7038FF31B484}" type="presOf" srcId="{B1248A05-FC55-472F-B357-DDC152328DCA}" destId="{66EB2C51-501B-4B05-88A0-5019D075AA36}" srcOrd="0" destOrd="2" presId="urn:microsoft.com/office/officeart/2005/8/layout/hProcess6"/>
    <dgm:cxn modelId="{BB7BE8F3-162E-4195-BA9B-4EC7738C5E27}" type="presOf" srcId="{5A4330A9-A9A2-4704-9253-4A64DA1A9BEF}" destId="{66EB2C51-501B-4B05-88A0-5019D075AA36}" srcOrd="0" destOrd="1" presId="urn:microsoft.com/office/officeart/2005/8/layout/hProcess6"/>
    <dgm:cxn modelId="{AB1526EA-8386-46FD-B9F4-581723F7957E}" type="presOf" srcId="{3036C8B0-3BA0-45B5-BA8D-670A3AD8DC37}" destId="{BC0A7E15-AC29-4243-B18B-B9243EB281FA}" srcOrd="0" destOrd="0" presId="urn:microsoft.com/office/officeart/2005/8/layout/hProcess6"/>
    <dgm:cxn modelId="{95B01FD5-B779-4E9F-AAF5-3CF93D5BC83A}" srcId="{716D85E9-3EC7-4572-8E44-03EAD3908F78}" destId="{76C87014-5EF6-4C5D-904A-C368E193542A}" srcOrd="2" destOrd="0" parTransId="{0F9CC232-FF51-4610-A8E7-80CDDF114208}" sibTransId="{ECEC38FC-B97A-4451-A971-029807E52724}"/>
    <dgm:cxn modelId="{1CC4DEA6-44FD-41AA-847E-63EC0396DC0A}" type="presOf" srcId="{1124D75D-99C3-4566-B03E-5B3A0293AB15}" destId="{66EB2C51-501B-4B05-88A0-5019D075AA36}" srcOrd="0" destOrd="0" presId="urn:microsoft.com/office/officeart/2005/8/layout/hProcess6"/>
    <dgm:cxn modelId="{07A4D05F-48F7-4885-BD4D-619C2F1221D9}" type="presOf" srcId="{4A83AB50-77D9-477D-8E44-8832BBE92F65}" destId="{04F6FE5B-CA63-459D-9153-C68AE8006189}" srcOrd="0" destOrd="0" presId="urn:microsoft.com/office/officeart/2005/8/layout/hProcess6"/>
    <dgm:cxn modelId="{771AB4BC-EE5F-445C-99EF-B2D438E2BEF8}" srcId="{716D85E9-3EC7-4572-8E44-03EAD3908F78}" destId="{7447BCCF-6882-4ADC-99FD-2853956A2308}" srcOrd="1" destOrd="0" parTransId="{E3F6900F-86FA-4F47-9FE5-7EF4D1E3C8AF}" sibTransId="{FF0F1C8D-7370-4DEE-92EF-204CD3C52875}"/>
    <dgm:cxn modelId="{90C3FB94-A1C7-4689-B495-60D9EA77C1A0}" type="presOf" srcId="{76C87014-5EF6-4C5D-904A-C368E193542A}" destId="{6AE4021E-FC65-43F7-840A-B6FA2371E090}" srcOrd="1" destOrd="2" presId="urn:microsoft.com/office/officeart/2005/8/layout/hProcess6"/>
    <dgm:cxn modelId="{9D44B22C-A213-425B-A550-8A8E279CDED1}" type="presParOf" srcId="{DDB46E2B-5383-4B8B-AAF8-56C7FB9DBCEB}" destId="{7B654D72-C506-4264-8117-5E1108488055}" srcOrd="0" destOrd="0" presId="urn:microsoft.com/office/officeart/2005/8/layout/hProcess6"/>
    <dgm:cxn modelId="{C1205F62-A5AF-43C4-952D-ACE6BA139F6C}" type="presParOf" srcId="{7B654D72-C506-4264-8117-5E1108488055}" destId="{0590AF60-A8C3-42F5-8828-FD31A852A675}" srcOrd="0" destOrd="0" presId="urn:microsoft.com/office/officeart/2005/8/layout/hProcess6"/>
    <dgm:cxn modelId="{2C2D71C5-3554-46FA-91A6-1A3D399D5EEF}" type="presParOf" srcId="{7B654D72-C506-4264-8117-5E1108488055}" destId="{677EB62F-FAB9-47D2-B2B6-4E6E5A8CF09A}" srcOrd="1" destOrd="0" presId="urn:microsoft.com/office/officeart/2005/8/layout/hProcess6"/>
    <dgm:cxn modelId="{69086897-B2A6-4B92-BA81-E2ADE45B8D7E}" type="presParOf" srcId="{7B654D72-C506-4264-8117-5E1108488055}" destId="{81899731-4709-4F1A-84DF-55AA6BFD9F92}" srcOrd="2" destOrd="0" presId="urn:microsoft.com/office/officeart/2005/8/layout/hProcess6"/>
    <dgm:cxn modelId="{290FD124-B009-4DCE-B0B9-8F3E00D80CB1}" type="presParOf" srcId="{7B654D72-C506-4264-8117-5E1108488055}" destId="{04F6FE5B-CA63-459D-9153-C68AE8006189}" srcOrd="3" destOrd="0" presId="urn:microsoft.com/office/officeart/2005/8/layout/hProcess6"/>
    <dgm:cxn modelId="{459A9617-2A73-40CA-B739-ED628FC7F15E}" type="presParOf" srcId="{DDB46E2B-5383-4B8B-AAF8-56C7FB9DBCEB}" destId="{E78B4581-A8FB-40DC-B27E-AF81940062D4}" srcOrd="1" destOrd="0" presId="urn:microsoft.com/office/officeart/2005/8/layout/hProcess6"/>
    <dgm:cxn modelId="{CFDAC2A4-3727-422B-A524-AE4FCF2E21C4}" type="presParOf" srcId="{DDB46E2B-5383-4B8B-AAF8-56C7FB9DBCEB}" destId="{DE23AC3E-494A-4184-B964-2D314484F135}" srcOrd="2" destOrd="0" presId="urn:microsoft.com/office/officeart/2005/8/layout/hProcess6"/>
    <dgm:cxn modelId="{9671A5CD-4ECE-4D50-A32C-E31496D60EF4}" type="presParOf" srcId="{DE23AC3E-494A-4184-B964-2D314484F135}" destId="{9BB437EB-992F-4FFC-9E86-3949716BA29F}" srcOrd="0" destOrd="0" presId="urn:microsoft.com/office/officeart/2005/8/layout/hProcess6"/>
    <dgm:cxn modelId="{282F4F82-E485-4F60-A2E0-C76E1A068BAE}" type="presParOf" srcId="{DE23AC3E-494A-4184-B964-2D314484F135}" destId="{BC0A7E15-AC29-4243-B18B-B9243EB281FA}" srcOrd="1" destOrd="0" presId="urn:microsoft.com/office/officeart/2005/8/layout/hProcess6"/>
    <dgm:cxn modelId="{EF50B951-9E18-4AFB-A1B7-8098F5704684}" type="presParOf" srcId="{DE23AC3E-494A-4184-B964-2D314484F135}" destId="{6AE4021E-FC65-43F7-840A-B6FA2371E090}" srcOrd="2" destOrd="0" presId="urn:microsoft.com/office/officeart/2005/8/layout/hProcess6"/>
    <dgm:cxn modelId="{98AEFD69-E2DF-4154-B6CD-A908EFFF70B1}" type="presParOf" srcId="{DE23AC3E-494A-4184-B964-2D314484F135}" destId="{0ECB2F40-4BCB-4177-B436-78F6A69D973D}" srcOrd="3" destOrd="0" presId="urn:microsoft.com/office/officeart/2005/8/layout/hProcess6"/>
    <dgm:cxn modelId="{FE089DE0-988D-4B14-89D0-893CFF3BAF46}" type="presParOf" srcId="{DDB46E2B-5383-4B8B-AAF8-56C7FB9DBCEB}" destId="{2C2E6E44-A2F6-4355-A61E-6452BAE03F24}" srcOrd="3" destOrd="0" presId="urn:microsoft.com/office/officeart/2005/8/layout/hProcess6"/>
    <dgm:cxn modelId="{AF020C15-5BD4-48ED-A91E-7A0DA2D093A6}" type="presParOf" srcId="{DDB46E2B-5383-4B8B-AAF8-56C7FB9DBCEB}" destId="{121C57F3-8FFA-4F82-B95C-6A25D6C7A1D4}" srcOrd="4" destOrd="0" presId="urn:microsoft.com/office/officeart/2005/8/layout/hProcess6"/>
    <dgm:cxn modelId="{04B9C60D-45F9-446D-8F90-4F6115A26D15}" type="presParOf" srcId="{121C57F3-8FFA-4F82-B95C-6A25D6C7A1D4}" destId="{8638F08C-0030-4021-A211-CCCC776ADCAC}" srcOrd="0" destOrd="0" presId="urn:microsoft.com/office/officeart/2005/8/layout/hProcess6"/>
    <dgm:cxn modelId="{7AB2CF94-706B-4108-A058-21F169166C03}" type="presParOf" srcId="{121C57F3-8FFA-4F82-B95C-6A25D6C7A1D4}" destId="{66EB2C51-501B-4B05-88A0-5019D075AA36}" srcOrd="1" destOrd="0" presId="urn:microsoft.com/office/officeart/2005/8/layout/hProcess6"/>
    <dgm:cxn modelId="{12EFD973-6D9A-4F65-88CB-088EDC53A95D}" type="presParOf" srcId="{121C57F3-8FFA-4F82-B95C-6A25D6C7A1D4}" destId="{E9AAC628-7B20-4DB0-A23B-D3E2D9427CED}" srcOrd="2" destOrd="0" presId="urn:microsoft.com/office/officeart/2005/8/layout/hProcess6"/>
    <dgm:cxn modelId="{8ACCBD38-3F61-4524-A832-08CA1FD0D50F}" type="presParOf" srcId="{121C57F3-8FFA-4F82-B95C-6A25D6C7A1D4}" destId="{FE525356-B2FF-4AC6-ABF9-EF7FF0A8238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12533F-8CCF-444B-B9E7-5D74067108C4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A83AB50-77D9-477D-8E44-8832BBE92F65}">
      <dgm:prSet phldrT="[Texto]" custT="1"/>
      <dgm:spPr/>
      <dgm:t>
        <a:bodyPr/>
        <a:lstStyle/>
        <a:p>
          <a:r>
            <a:rPr lang="es-ES" sz="800" dirty="0" smtClean="0">
              <a:latin typeface="Arial" panose="020B0604020202020204" pitchFamily="34" charset="0"/>
              <a:cs typeface="Arial" panose="020B0604020202020204" pitchFamily="34" charset="0"/>
            </a:rPr>
            <a:t>RESPUESTA</a:t>
          </a:r>
        </a:p>
        <a:p>
          <a:r>
            <a:rPr lang="es-ES" sz="800" dirty="0" smtClean="0">
              <a:latin typeface="Arial" panose="020B0604020202020204" pitchFamily="34" charset="0"/>
              <a:cs typeface="Arial" panose="020B0604020202020204" pitchFamily="34" charset="0"/>
            </a:rPr>
            <a:t>DE</a:t>
          </a:r>
        </a:p>
        <a:p>
          <a:r>
            <a:rPr lang="es-ES" sz="800" dirty="0" smtClean="0">
              <a:latin typeface="Arial" panose="020B0604020202020204" pitchFamily="34" charset="0"/>
              <a:cs typeface="Arial" panose="020B0604020202020204" pitchFamily="34" charset="0"/>
            </a:rPr>
            <a:t>OPERACIONES/OFICINAS Y ÁREAS</a:t>
          </a:r>
          <a:endParaRPr lang="es-ES" sz="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F5A723-0223-4F5B-B548-80A47815E42B}" type="parTrans" cxnId="{056471EC-4B76-4200-AA38-6E103853B449}">
      <dgm:prSet/>
      <dgm:spPr/>
      <dgm:t>
        <a:bodyPr/>
        <a:lstStyle/>
        <a:p>
          <a:endParaRPr lang="es-ES" sz="1000"/>
        </a:p>
      </dgm:t>
    </dgm:pt>
    <dgm:pt modelId="{F7956AC4-43A0-497B-90C3-06481760E334}" type="sibTrans" cxnId="{056471EC-4B76-4200-AA38-6E103853B449}">
      <dgm:prSet/>
      <dgm:spPr/>
      <dgm:t>
        <a:bodyPr/>
        <a:lstStyle/>
        <a:p>
          <a:endParaRPr lang="es-ES" sz="1000"/>
        </a:p>
      </dgm:t>
    </dgm:pt>
    <dgm:pt modelId="{8A07FFB9-8C59-425D-AC82-D23408BD8267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OPERACIONES 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BA3537-3A20-40E2-A6C9-B1C0FB70F260}" type="parTrans" cxnId="{78483DEC-24D7-4823-A9E6-ADF4440CC23A}">
      <dgm:prSet/>
      <dgm:spPr/>
      <dgm:t>
        <a:bodyPr/>
        <a:lstStyle/>
        <a:p>
          <a:endParaRPr lang="es-ES" sz="1000"/>
        </a:p>
      </dgm:t>
    </dgm:pt>
    <dgm:pt modelId="{55F4F7AC-CC30-4801-8D74-362FE40039C1}" type="sibTrans" cxnId="{78483DEC-24D7-4823-A9E6-ADF4440CC23A}">
      <dgm:prSet/>
      <dgm:spPr/>
      <dgm:t>
        <a:bodyPr/>
        <a:lstStyle/>
        <a:p>
          <a:endParaRPr lang="es-ES" sz="1000"/>
        </a:p>
      </dgm:t>
    </dgm:pt>
    <dgm:pt modelId="{716D85E9-3EC7-4572-8E44-03EAD3908F78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ENVÍO</a:t>
          </a:r>
        </a:p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RESPUESTA </a:t>
          </a:r>
          <a:r>
            <a:rPr lang="es-ES" sz="1000" dirty="0" smtClean="0"/>
            <a:t> </a:t>
          </a:r>
          <a:endParaRPr lang="es-ES" sz="1000" dirty="0"/>
        </a:p>
      </dgm:t>
    </dgm:pt>
    <dgm:pt modelId="{65FE302B-E96D-4398-8622-13E3227C1F62}" type="parTrans" cxnId="{15A78EB3-8C23-448B-B3AC-C1C53834FE17}">
      <dgm:prSet/>
      <dgm:spPr/>
      <dgm:t>
        <a:bodyPr/>
        <a:lstStyle/>
        <a:p>
          <a:endParaRPr lang="es-ES" sz="1000"/>
        </a:p>
      </dgm:t>
    </dgm:pt>
    <dgm:pt modelId="{2D8C1401-E91B-4DA8-9AA6-CC3F0E82137A}" type="sibTrans" cxnId="{15A78EB3-8C23-448B-B3AC-C1C53834FE17}">
      <dgm:prSet/>
      <dgm:spPr/>
      <dgm:t>
        <a:bodyPr/>
        <a:lstStyle/>
        <a:p>
          <a:endParaRPr lang="es-ES" sz="1000"/>
        </a:p>
      </dgm:t>
    </dgm:pt>
    <dgm:pt modelId="{3036C8B0-3BA0-45B5-BA8D-670A3AD8DC37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Se elabora el escrito incluido anexos  (En el día)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BC63DC-7B54-4EDC-BE87-64D9D64CA71C}" type="parTrans" cxnId="{2AF63D7F-2BB6-4793-965F-152CAD347361}">
      <dgm:prSet/>
      <dgm:spPr/>
      <dgm:t>
        <a:bodyPr/>
        <a:lstStyle/>
        <a:p>
          <a:endParaRPr lang="es-ES" sz="1000"/>
        </a:p>
      </dgm:t>
    </dgm:pt>
    <dgm:pt modelId="{E5348F8B-B04A-40B7-88A2-17A00670DDB7}" type="sibTrans" cxnId="{2AF63D7F-2BB6-4793-965F-152CAD347361}">
      <dgm:prSet/>
      <dgm:spPr/>
      <dgm:t>
        <a:bodyPr/>
        <a:lstStyle/>
        <a:p>
          <a:endParaRPr lang="es-ES" sz="1000"/>
        </a:p>
      </dgm:t>
    </dgm:pt>
    <dgm:pt modelId="{FE905091-30FF-4C4B-816C-460C514C93A0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CARGOS </a:t>
          </a:r>
        </a:p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RECIBIDOS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C194D2A-45CC-4C83-AAB2-BC6BEDAC6EEE}" type="parTrans" cxnId="{A6A7811F-44C4-4446-8735-FA07BA359323}">
      <dgm:prSet/>
      <dgm:spPr/>
      <dgm:t>
        <a:bodyPr/>
        <a:lstStyle/>
        <a:p>
          <a:endParaRPr lang="es-ES" sz="1000"/>
        </a:p>
      </dgm:t>
    </dgm:pt>
    <dgm:pt modelId="{385723CE-999B-48FE-8F1F-64C3E9ABDCA3}" type="sibTrans" cxnId="{A6A7811F-44C4-4446-8735-FA07BA359323}">
      <dgm:prSet/>
      <dgm:spPr/>
      <dgm:t>
        <a:bodyPr/>
        <a:lstStyle/>
        <a:p>
          <a:endParaRPr lang="es-ES" sz="1000"/>
        </a:p>
      </dgm:t>
    </dgm:pt>
    <dgm:pt modelId="{1124D75D-99C3-4566-B03E-5B3A0293AB15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LIMA: recepción día siguiente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9F9F53-CBBD-4717-ABBF-6B8463F3532D}" type="parTrans" cxnId="{6702EC91-C73B-4781-A5CA-5E7E5A7F7E55}">
      <dgm:prSet/>
      <dgm:spPr/>
      <dgm:t>
        <a:bodyPr/>
        <a:lstStyle/>
        <a:p>
          <a:endParaRPr lang="es-ES" sz="1000"/>
        </a:p>
      </dgm:t>
    </dgm:pt>
    <dgm:pt modelId="{20C77A25-0F0A-4396-BAB3-6739D2641E2A}" type="sibTrans" cxnId="{6702EC91-C73B-4781-A5CA-5E7E5A7F7E55}">
      <dgm:prSet/>
      <dgm:spPr/>
      <dgm:t>
        <a:bodyPr/>
        <a:lstStyle/>
        <a:p>
          <a:endParaRPr lang="es-ES" sz="1000"/>
        </a:p>
      </dgm:t>
    </dgm:pt>
    <dgm:pt modelId="{B77EEDB3-BB92-4F90-A9A9-B7C967BB7B34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BLJ</a:t>
          </a:r>
          <a:r>
            <a:rPr lang="es-ES" sz="900" dirty="0" smtClean="0">
              <a:latin typeface="Arial" panose="020B0604020202020204" pitchFamily="34" charset="0"/>
              <a:cs typeface="Arial" panose="020B0604020202020204" pitchFamily="34" charset="0"/>
            </a:rPr>
            <a:t> (1/2 hasta 7 días la totalidad de la información)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8C2355-B3FE-4A33-8FBC-B5974A79ABB0}" type="sibTrans" cxnId="{D31F3C55-7F0E-41DF-89F7-E57CF6FA1E0C}">
      <dgm:prSet/>
      <dgm:spPr/>
      <dgm:t>
        <a:bodyPr/>
        <a:lstStyle/>
        <a:p>
          <a:endParaRPr lang="es-ES" sz="1000"/>
        </a:p>
      </dgm:t>
    </dgm:pt>
    <dgm:pt modelId="{32BA64B2-0A84-4B57-9136-0774707DC15F}" type="parTrans" cxnId="{D31F3C55-7F0E-41DF-89F7-E57CF6FA1E0C}">
      <dgm:prSet/>
      <dgm:spPr/>
      <dgm:t>
        <a:bodyPr/>
        <a:lstStyle/>
        <a:p>
          <a:endParaRPr lang="es-ES" sz="1000"/>
        </a:p>
      </dgm:t>
    </dgm:pt>
    <dgm:pt modelId="{61143091-3257-496A-85C3-7D4A4C0B7309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OFICINAS </a:t>
          </a:r>
          <a:r>
            <a:rPr lang="es-ES" sz="800" dirty="0" smtClean="0">
              <a:latin typeface="Arial" panose="020B0604020202020204" pitchFamily="34" charset="0"/>
              <a:cs typeface="Arial" panose="020B0604020202020204" pitchFamily="34" charset="0"/>
            </a:rPr>
            <a:t>(1  día -10 días con reiterativos incluidos)</a:t>
          </a:r>
          <a:endParaRPr lang="es-ES" sz="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BD7030-AA18-4254-A5F8-85FD6ED5F252}" type="sibTrans" cxnId="{ABB41147-857F-44EF-A5F6-5587C6BBDFDB}">
      <dgm:prSet/>
      <dgm:spPr/>
      <dgm:t>
        <a:bodyPr/>
        <a:lstStyle/>
        <a:p>
          <a:endParaRPr lang="es-ES" sz="1000"/>
        </a:p>
      </dgm:t>
    </dgm:pt>
    <dgm:pt modelId="{2F0EA88D-75FF-4F3A-93AF-39C3DCB9932C}" type="parTrans" cxnId="{ABB41147-857F-44EF-A5F6-5587C6BBDFDB}">
      <dgm:prSet/>
      <dgm:spPr/>
      <dgm:t>
        <a:bodyPr/>
        <a:lstStyle/>
        <a:p>
          <a:endParaRPr lang="es-ES" sz="1000"/>
        </a:p>
      </dgm:t>
    </dgm:pt>
    <dgm:pt modelId="{4F8D3DC8-990B-4642-B6CC-D0A443B311B4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EVERIS </a:t>
          </a:r>
          <a:r>
            <a:rPr lang="es-ES" sz="700" dirty="0" smtClean="0">
              <a:latin typeface="Arial" panose="020B0604020202020204" pitchFamily="34" charset="0"/>
              <a:cs typeface="Arial" panose="020B0604020202020204" pitchFamily="34" charset="0"/>
            </a:rPr>
            <a:t>(1/2 día hasta 21 días)</a:t>
          </a:r>
          <a:endParaRPr lang="es-ES" sz="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E7FD59-BCCF-4B88-B63E-4EDB9F66873C}" type="parTrans" cxnId="{F68FF56B-A636-438B-9F57-F2E100D0BAEA}">
      <dgm:prSet/>
      <dgm:spPr/>
      <dgm:t>
        <a:bodyPr/>
        <a:lstStyle/>
        <a:p>
          <a:endParaRPr lang="es-ES" sz="1000"/>
        </a:p>
      </dgm:t>
    </dgm:pt>
    <dgm:pt modelId="{59353B7E-47B1-44D1-925D-9440C505EA0C}" type="sibTrans" cxnId="{F68FF56B-A636-438B-9F57-F2E100D0BAEA}">
      <dgm:prSet/>
      <dgm:spPr/>
      <dgm:t>
        <a:bodyPr/>
        <a:lstStyle/>
        <a:p>
          <a:endParaRPr lang="es-ES" sz="1000"/>
        </a:p>
      </dgm:t>
    </dgm:pt>
    <dgm:pt modelId="{2AB8F1F9-108D-45BE-B10E-63BEC4BD70CD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ARCHIVO GENERAL </a:t>
          </a:r>
          <a:r>
            <a:rPr lang="es-ES" sz="900" dirty="0" smtClean="0">
              <a:latin typeface="Arial" panose="020B0604020202020204" pitchFamily="34" charset="0"/>
              <a:cs typeface="Arial" panose="020B0604020202020204" pitchFamily="34" charset="0"/>
            </a:rPr>
            <a:t>(1 día 7 días)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669FB7F-D95E-4230-A21F-3A3B813B9D85}" type="parTrans" cxnId="{63713C76-F167-4CB3-9155-C7A1853B5EFF}">
      <dgm:prSet/>
      <dgm:spPr/>
      <dgm:t>
        <a:bodyPr/>
        <a:lstStyle/>
        <a:p>
          <a:endParaRPr lang="es-ES" sz="1000"/>
        </a:p>
      </dgm:t>
    </dgm:pt>
    <dgm:pt modelId="{6FB79DB7-1210-47D5-A897-AB6E5941C336}" type="sibTrans" cxnId="{63713C76-F167-4CB3-9155-C7A1853B5EFF}">
      <dgm:prSet/>
      <dgm:spPr/>
      <dgm:t>
        <a:bodyPr/>
        <a:lstStyle/>
        <a:p>
          <a:endParaRPr lang="es-ES" sz="1000"/>
        </a:p>
      </dgm:t>
    </dgm:pt>
    <dgm:pt modelId="{26536F33-52BF-40E5-B1B4-BA30ED561713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 PROVINCIA: Correo (80%)      Valija (20%)</a:t>
          </a:r>
          <a:r>
            <a:rPr lang="es-ES" sz="1000" dirty="0" smtClean="0"/>
            <a:t>	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B5BCD3-0641-44B2-9F85-03C5AB45F598}" type="parTrans" cxnId="{8FFAAA98-50D7-45B4-9DD7-B6E84AA0B1EC}">
      <dgm:prSet/>
      <dgm:spPr/>
      <dgm:t>
        <a:bodyPr/>
        <a:lstStyle/>
        <a:p>
          <a:endParaRPr lang="es-ES" sz="1000"/>
        </a:p>
      </dgm:t>
    </dgm:pt>
    <dgm:pt modelId="{8247F452-C3B5-42E3-904A-8AAF779DC0C5}" type="sibTrans" cxnId="{8FFAAA98-50D7-45B4-9DD7-B6E84AA0B1EC}">
      <dgm:prSet/>
      <dgm:spPr/>
      <dgm:t>
        <a:bodyPr/>
        <a:lstStyle/>
        <a:p>
          <a:endParaRPr lang="es-ES" sz="1000"/>
        </a:p>
      </dgm:t>
    </dgm:pt>
    <dgm:pt modelId="{78F5E7CB-0BFA-4F25-9BE2-9A337CC62011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 LIMA: Procurador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CF74BA-25A7-41F5-87C8-E131335B1003}" type="parTrans" cxnId="{B2DF637B-CBEA-4847-AFDF-B473D78B61A1}">
      <dgm:prSet/>
      <dgm:spPr/>
      <dgm:t>
        <a:bodyPr/>
        <a:lstStyle/>
        <a:p>
          <a:endParaRPr lang="es-ES" sz="1000"/>
        </a:p>
      </dgm:t>
    </dgm:pt>
    <dgm:pt modelId="{F9326A81-FB52-40D0-B2B2-2F8BD0AE678C}" type="sibTrans" cxnId="{B2DF637B-CBEA-4847-AFDF-B473D78B61A1}">
      <dgm:prSet/>
      <dgm:spPr/>
      <dgm:t>
        <a:bodyPr/>
        <a:lstStyle/>
        <a:p>
          <a:endParaRPr lang="es-ES" sz="1000"/>
        </a:p>
      </dgm:t>
    </dgm:pt>
    <dgm:pt modelId="{051CB2C1-4E22-4ED9-BE27-BF81CFEDAFDC}">
      <dgm:prSet phldrT="[Texto]" custT="1"/>
      <dgm:spPr/>
      <dgm:t>
        <a:bodyPr/>
        <a:lstStyle/>
        <a:p>
          <a:r>
            <a:rPr lang="es-ES" sz="1000" dirty="0" smtClean="0">
              <a:latin typeface="Arial" panose="020B0604020202020204" pitchFamily="34" charset="0"/>
              <a:cs typeface="Arial" panose="020B0604020202020204" pitchFamily="34" charset="0"/>
            </a:rPr>
            <a:t>PROVINCIA: ½ día a 30 días o más (incluido reiterativos)</a:t>
          </a:r>
          <a:endParaRPr lang="es-ES" sz="1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BA7B8B-6399-4473-9711-9EDC4477E036}" type="parTrans" cxnId="{7566588B-2306-427A-9278-BFB2428276AB}">
      <dgm:prSet/>
      <dgm:spPr/>
      <dgm:t>
        <a:bodyPr/>
        <a:lstStyle/>
        <a:p>
          <a:endParaRPr lang="es-ES" sz="1000"/>
        </a:p>
      </dgm:t>
    </dgm:pt>
    <dgm:pt modelId="{C5606BD7-5C86-4FC2-943D-F4A4FFCC49AB}" type="sibTrans" cxnId="{7566588B-2306-427A-9278-BFB2428276AB}">
      <dgm:prSet/>
      <dgm:spPr/>
      <dgm:t>
        <a:bodyPr/>
        <a:lstStyle/>
        <a:p>
          <a:endParaRPr lang="es-ES" sz="1000"/>
        </a:p>
      </dgm:t>
    </dgm:pt>
    <dgm:pt modelId="{8E76BCFB-CA0E-4537-A0E9-F5250F78B4ED}">
      <dgm:prSet phldrT="[Texto]" custT="1"/>
      <dgm:spPr/>
      <dgm:t>
        <a:bodyPr/>
        <a:lstStyle/>
        <a:p>
          <a:r>
            <a:rPr lang="es-ES" sz="900" dirty="0" smtClean="0">
              <a:latin typeface="Arial" panose="020B0604020202020204" pitchFamily="34" charset="0"/>
              <a:cs typeface="Arial" panose="020B0604020202020204" pitchFamily="34" charset="0"/>
            </a:rPr>
            <a:t>* Incluyen reiterativos llamadas, correos 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234FA6-C8A7-411A-A34F-16BADCD2F05E}" type="parTrans" cxnId="{FDB525F5-02FF-43AB-9B9A-1496BCBF15DD}">
      <dgm:prSet/>
      <dgm:spPr/>
      <dgm:t>
        <a:bodyPr/>
        <a:lstStyle/>
        <a:p>
          <a:endParaRPr lang="es-ES"/>
        </a:p>
      </dgm:t>
    </dgm:pt>
    <dgm:pt modelId="{3CC1048C-E9B2-4005-A108-DA26A301491B}" type="sibTrans" cxnId="{FDB525F5-02FF-43AB-9B9A-1496BCBF15DD}">
      <dgm:prSet/>
      <dgm:spPr/>
      <dgm:t>
        <a:bodyPr/>
        <a:lstStyle/>
        <a:p>
          <a:endParaRPr lang="es-ES"/>
        </a:p>
      </dgm:t>
    </dgm:pt>
    <dgm:pt modelId="{DDB46E2B-5383-4B8B-AAF8-56C7FB9DBCEB}" type="pres">
      <dgm:prSet presAssocID="{DD12533F-8CCF-444B-B9E7-5D74067108C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B654D72-C506-4264-8117-5E1108488055}" type="pres">
      <dgm:prSet presAssocID="{4A83AB50-77D9-477D-8E44-8832BBE92F65}" presName="compNode" presStyleCnt="0"/>
      <dgm:spPr/>
    </dgm:pt>
    <dgm:pt modelId="{0590AF60-A8C3-42F5-8828-FD31A852A675}" type="pres">
      <dgm:prSet presAssocID="{4A83AB50-77D9-477D-8E44-8832BBE92F65}" presName="noGeometry" presStyleCnt="0"/>
      <dgm:spPr/>
    </dgm:pt>
    <dgm:pt modelId="{677EB62F-FAB9-47D2-B2B6-4E6E5A8CF09A}" type="pres">
      <dgm:prSet presAssocID="{4A83AB50-77D9-477D-8E44-8832BBE92F65}" presName="childTextVisible" presStyleLbl="bgAccFollowNode1" presStyleIdx="0" presStyleCnt="3" custScaleX="130609" custScaleY="121104" custLinFactNeighborX="5069" custLinFactNeighborY="116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1899731-4709-4F1A-84DF-55AA6BFD9F92}" type="pres">
      <dgm:prSet presAssocID="{4A83AB50-77D9-477D-8E44-8832BBE92F65}" presName="childTextHidden" presStyleLbl="bgAccFollowNode1" presStyleIdx="0" presStyleCnt="3"/>
      <dgm:spPr/>
      <dgm:t>
        <a:bodyPr/>
        <a:lstStyle/>
        <a:p>
          <a:endParaRPr lang="es-ES"/>
        </a:p>
      </dgm:t>
    </dgm:pt>
    <dgm:pt modelId="{04F6FE5B-CA63-459D-9153-C68AE8006189}" type="pres">
      <dgm:prSet presAssocID="{4A83AB50-77D9-477D-8E44-8832BBE92F65}" presName="parentText" presStyleLbl="node1" presStyleIdx="0" presStyleCnt="3" custLinFactNeighborX="-13180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8B4581-A8FB-40DC-B27E-AF81940062D4}" type="pres">
      <dgm:prSet presAssocID="{4A83AB50-77D9-477D-8E44-8832BBE92F65}" presName="aSpace" presStyleCnt="0"/>
      <dgm:spPr/>
    </dgm:pt>
    <dgm:pt modelId="{DE23AC3E-494A-4184-B964-2D314484F135}" type="pres">
      <dgm:prSet presAssocID="{716D85E9-3EC7-4572-8E44-03EAD3908F78}" presName="compNode" presStyleCnt="0"/>
      <dgm:spPr/>
    </dgm:pt>
    <dgm:pt modelId="{9BB437EB-992F-4FFC-9E86-3949716BA29F}" type="pres">
      <dgm:prSet presAssocID="{716D85E9-3EC7-4572-8E44-03EAD3908F78}" presName="noGeometry" presStyleCnt="0"/>
      <dgm:spPr/>
    </dgm:pt>
    <dgm:pt modelId="{BC0A7E15-AC29-4243-B18B-B9243EB281FA}" type="pres">
      <dgm:prSet presAssocID="{716D85E9-3EC7-4572-8E44-03EAD3908F78}" presName="childTextVisible" presStyleLbl="bgAccFollowNode1" presStyleIdx="1" presStyleCnt="3" custScaleX="99277" custScaleY="113073" custLinFactNeighborX="1491" custLinFactNeighborY="-56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E4021E-FC65-43F7-840A-B6FA2371E090}" type="pres">
      <dgm:prSet presAssocID="{716D85E9-3EC7-4572-8E44-03EAD3908F78}" presName="childTextHidden" presStyleLbl="bgAccFollowNode1" presStyleIdx="1" presStyleCnt="3"/>
      <dgm:spPr/>
      <dgm:t>
        <a:bodyPr/>
        <a:lstStyle/>
        <a:p>
          <a:endParaRPr lang="es-ES"/>
        </a:p>
      </dgm:t>
    </dgm:pt>
    <dgm:pt modelId="{0ECB2F40-4BCB-4177-B436-78F6A69D973D}" type="pres">
      <dgm:prSet presAssocID="{716D85E9-3EC7-4572-8E44-03EAD3908F7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2E6E44-A2F6-4355-A61E-6452BAE03F24}" type="pres">
      <dgm:prSet presAssocID="{716D85E9-3EC7-4572-8E44-03EAD3908F78}" presName="aSpace" presStyleCnt="0"/>
      <dgm:spPr/>
    </dgm:pt>
    <dgm:pt modelId="{121C57F3-8FFA-4F82-B95C-6A25D6C7A1D4}" type="pres">
      <dgm:prSet presAssocID="{FE905091-30FF-4C4B-816C-460C514C93A0}" presName="compNode" presStyleCnt="0"/>
      <dgm:spPr/>
    </dgm:pt>
    <dgm:pt modelId="{8638F08C-0030-4021-A211-CCCC776ADCAC}" type="pres">
      <dgm:prSet presAssocID="{FE905091-30FF-4C4B-816C-460C514C93A0}" presName="noGeometry" presStyleCnt="0"/>
      <dgm:spPr/>
    </dgm:pt>
    <dgm:pt modelId="{66EB2C51-501B-4B05-88A0-5019D075AA36}" type="pres">
      <dgm:prSet presAssocID="{FE905091-30FF-4C4B-816C-460C514C93A0}" presName="childTextVisible" presStyleLbl="bgAccFollowNode1" presStyleIdx="2" presStyleCnt="3" custScaleX="109401" custScaleY="128247" custLinFactNeighborX="1893" custLinFactNeighborY="905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9AAC628-7B20-4DB0-A23B-D3E2D9427CED}" type="pres">
      <dgm:prSet presAssocID="{FE905091-30FF-4C4B-816C-460C514C93A0}" presName="childTextHidden" presStyleLbl="bgAccFollowNode1" presStyleIdx="2" presStyleCnt="3"/>
      <dgm:spPr/>
      <dgm:t>
        <a:bodyPr/>
        <a:lstStyle/>
        <a:p>
          <a:endParaRPr lang="es-ES"/>
        </a:p>
      </dgm:t>
    </dgm:pt>
    <dgm:pt modelId="{FE525356-B2FF-4AC6-ABF9-EF7FF0A8238E}" type="pres">
      <dgm:prSet presAssocID="{FE905091-30FF-4C4B-816C-460C514C93A0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750AE27-E1DC-4311-A0E4-9BD4E4246E71}" type="presOf" srcId="{B77EEDB3-BB92-4F90-A9A9-B7C967BB7B34}" destId="{81899731-4709-4F1A-84DF-55AA6BFD9F92}" srcOrd="1" destOrd="2" presId="urn:microsoft.com/office/officeart/2005/8/layout/hProcess6"/>
    <dgm:cxn modelId="{056471EC-4B76-4200-AA38-6E103853B449}" srcId="{DD12533F-8CCF-444B-B9E7-5D74067108C4}" destId="{4A83AB50-77D9-477D-8E44-8832BBE92F65}" srcOrd="0" destOrd="0" parTransId="{D5F5A723-0223-4F5B-B548-80A47815E42B}" sibTransId="{F7956AC4-43A0-497B-90C3-06481760E334}"/>
    <dgm:cxn modelId="{257CFC03-5876-4E39-ADCC-BC63D94E552B}" type="presOf" srcId="{26536F33-52BF-40E5-B1B4-BA30ED561713}" destId="{BC0A7E15-AC29-4243-B18B-B9243EB281FA}" srcOrd="0" destOrd="2" presId="urn:microsoft.com/office/officeart/2005/8/layout/hProcess6"/>
    <dgm:cxn modelId="{7566588B-2306-427A-9278-BFB2428276AB}" srcId="{FE905091-30FF-4C4B-816C-460C514C93A0}" destId="{051CB2C1-4E22-4ED9-BE27-BF81CFEDAFDC}" srcOrd="1" destOrd="0" parTransId="{28BA7B8B-6399-4473-9711-9EDC4477E036}" sibTransId="{C5606BD7-5C86-4FC2-943D-F4A4FFCC49AB}"/>
    <dgm:cxn modelId="{D0A23630-B08F-43C4-B776-DABA4376A16F}" type="presOf" srcId="{78F5E7CB-0BFA-4F25-9BE2-9A337CC62011}" destId="{6AE4021E-FC65-43F7-840A-B6FA2371E090}" srcOrd="1" destOrd="1" presId="urn:microsoft.com/office/officeart/2005/8/layout/hProcess6"/>
    <dgm:cxn modelId="{8E95BDF1-A998-4D8E-9449-31140908DFA6}" type="presOf" srcId="{2AB8F1F9-108D-45BE-B10E-63BEC4BD70CD}" destId="{81899731-4709-4F1A-84DF-55AA6BFD9F92}" srcOrd="1" destOrd="4" presId="urn:microsoft.com/office/officeart/2005/8/layout/hProcess6"/>
    <dgm:cxn modelId="{FDB525F5-02FF-43AB-9B9A-1496BCBF15DD}" srcId="{4A83AB50-77D9-477D-8E44-8832BBE92F65}" destId="{8E76BCFB-CA0E-4537-A0E9-F5250F78B4ED}" srcOrd="5" destOrd="0" parTransId="{6B234FA6-C8A7-411A-A34F-16BADCD2F05E}" sibTransId="{3CC1048C-E9B2-4005-A108-DA26A301491B}"/>
    <dgm:cxn modelId="{6702EC91-C73B-4781-A5CA-5E7E5A7F7E55}" srcId="{FE905091-30FF-4C4B-816C-460C514C93A0}" destId="{1124D75D-99C3-4566-B03E-5B3A0293AB15}" srcOrd="0" destOrd="0" parTransId="{5A9F9F53-CBBD-4717-ABBF-6B8463F3532D}" sibTransId="{20C77A25-0F0A-4396-BAB3-6739D2641E2A}"/>
    <dgm:cxn modelId="{D31F3C55-7F0E-41DF-89F7-E57CF6FA1E0C}" srcId="{4A83AB50-77D9-477D-8E44-8832BBE92F65}" destId="{B77EEDB3-BB92-4F90-A9A9-B7C967BB7B34}" srcOrd="2" destOrd="0" parTransId="{32BA64B2-0A84-4B57-9136-0774707DC15F}" sibTransId="{928C2355-B3FE-4A33-8FBC-B5974A79ABB0}"/>
    <dgm:cxn modelId="{A6A7811F-44C4-4446-8735-FA07BA359323}" srcId="{DD12533F-8CCF-444B-B9E7-5D74067108C4}" destId="{FE905091-30FF-4C4B-816C-460C514C93A0}" srcOrd="2" destOrd="0" parTransId="{DC194D2A-45CC-4C83-AAB2-BC6BEDAC6EEE}" sibTransId="{385723CE-999B-48FE-8F1F-64C3E9ABDCA3}"/>
    <dgm:cxn modelId="{6D5BED40-916C-46B5-A921-96B5005D86B1}" type="presOf" srcId="{8E76BCFB-CA0E-4537-A0E9-F5250F78B4ED}" destId="{81899731-4709-4F1A-84DF-55AA6BFD9F92}" srcOrd="1" destOrd="5" presId="urn:microsoft.com/office/officeart/2005/8/layout/hProcess6"/>
    <dgm:cxn modelId="{78483DEC-24D7-4823-A9E6-ADF4440CC23A}" srcId="{4A83AB50-77D9-477D-8E44-8832BBE92F65}" destId="{8A07FFB9-8C59-425D-AC82-D23408BD8267}" srcOrd="0" destOrd="0" parTransId="{37BA3537-3A20-40E2-A6C9-B1C0FB70F260}" sibTransId="{55F4F7AC-CC30-4801-8D74-362FE40039C1}"/>
    <dgm:cxn modelId="{6E1F39C2-CDCD-4376-B10F-0E394C050E2F}" type="presOf" srcId="{FE905091-30FF-4C4B-816C-460C514C93A0}" destId="{FE525356-B2FF-4AC6-ABF9-EF7FF0A8238E}" srcOrd="0" destOrd="0" presId="urn:microsoft.com/office/officeart/2005/8/layout/hProcess6"/>
    <dgm:cxn modelId="{2AF63D7F-2BB6-4793-965F-152CAD347361}" srcId="{716D85E9-3EC7-4572-8E44-03EAD3908F78}" destId="{3036C8B0-3BA0-45B5-BA8D-670A3AD8DC37}" srcOrd="0" destOrd="0" parTransId="{F0BC63DC-7B54-4EDC-BE87-64D9D64CA71C}" sibTransId="{E5348F8B-B04A-40B7-88A2-17A00670DDB7}"/>
    <dgm:cxn modelId="{C04732A6-A11A-49EC-9165-AF40B610DD4D}" type="presOf" srcId="{4F8D3DC8-990B-4642-B6CC-D0A443B311B4}" destId="{81899731-4709-4F1A-84DF-55AA6BFD9F92}" srcOrd="1" destOrd="1" presId="urn:microsoft.com/office/officeart/2005/8/layout/hProcess6"/>
    <dgm:cxn modelId="{8FFAAA98-50D7-45B4-9DD7-B6E84AA0B1EC}" srcId="{716D85E9-3EC7-4572-8E44-03EAD3908F78}" destId="{26536F33-52BF-40E5-B1B4-BA30ED561713}" srcOrd="2" destOrd="0" parTransId="{AFB5BCD3-0641-44B2-9F85-03C5AB45F598}" sibTransId="{8247F452-C3B5-42E3-904A-8AAF779DC0C5}"/>
    <dgm:cxn modelId="{20820801-7B9D-4DAC-8A44-647143066A1C}" type="presOf" srcId="{61143091-3257-496A-85C3-7D4A4C0B7309}" destId="{81899731-4709-4F1A-84DF-55AA6BFD9F92}" srcOrd="1" destOrd="3" presId="urn:microsoft.com/office/officeart/2005/8/layout/hProcess6"/>
    <dgm:cxn modelId="{8B64DE15-2326-4423-85A0-ACA771518702}" type="presOf" srcId="{051CB2C1-4E22-4ED9-BE27-BF81CFEDAFDC}" destId="{E9AAC628-7B20-4DB0-A23B-D3E2D9427CED}" srcOrd="1" destOrd="1" presId="urn:microsoft.com/office/officeart/2005/8/layout/hProcess6"/>
    <dgm:cxn modelId="{B2DF637B-CBEA-4847-AFDF-B473D78B61A1}" srcId="{716D85E9-3EC7-4572-8E44-03EAD3908F78}" destId="{78F5E7CB-0BFA-4F25-9BE2-9A337CC62011}" srcOrd="1" destOrd="0" parTransId="{90CF74BA-25A7-41F5-87C8-E131335B1003}" sibTransId="{F9326A81-FB52-40D0-B2B2-2F8BD0AE678C}"/>
    <dgm:cxn modelId="{3D66F780-4892-48E0-9EC5-FC3F5904DBE1}" type="presOf" srcId="{8A07FFB9-8C59-425D-AC82-D23408BD8267}" destId="{677EB62F-FAB9-47D2-B2B6-4E6E5A8CF09A}" srcOrd="0" destOrd="0" presId="urn:microsoft.com/office/officeart/2005/8/layout/hProcess6"/>
    <dgm:cxn modelId="{94C289B2-ABD4-4F70-A826-B466D26890D3}" type="presOf" srcId="{2AB8F1F9-108D-45BE-B10E-63BEC4BD70CD}" destId="{677EB62F-FAB9-47D2-B2B6-4E6E5A8CF09A}" srcOrd="0" destOrd="4" presId="urn:microsoft.com/office/officeart/2005/8/layout/hProcess6"/>
    <dgm:cxn modelId="{53FD22F9-E1ED-41DC-97F4-A5051053F3D9}" type="presOf" srcId="{8A07FFB9-8C59-425D-AC82-D23408BD8267}" destId="{81899731-4709-4F1A-84DF-55AA6BFD9F92}" srcOrd="1" destOrd="0" presId="urn:microsoft.com/office/officeart/2005/8/layout/hProcess6"/>
    <dgm:cxn modelId="{ABB41147-857F-44EF-A5F6-5587C6BBDFDB}" srcId="{4A83AB50-77D9-477D-8E44-8832BBE92F65}" destId="{61143091-3257-496A-85C3-7D4A4C0B7309}" srcOrd="3" destOrd="0" parTransId="{2F0EA88D-75FF-4F3A-93AF-39C3DCB9932C}" sibTransId="{28BD7030-AA18-4254-A5F8-85FD6ED5F252}"/>
    <dgm:cxn modelId="{59D10A01-D873-468B-9B81-9E7911B972CE}" type="presOf" srcId="{8E76BCFB-CA0E-4537-A0E9-F5250F78B4ED}" destId="{677EB62F-FAB9-47D2-B2B6-4E6E5A8CF09A}" srcOrd="0" destOrd="5" presId="urn:microsoft.com/office/officeart/2005/8/layout/hProcess6"/>
    <dgm:cxn modelId="{C6F42DA3-B02E-4090-A818-0D168708E7D1}" type="presOf" srcId="{26536F33-52BF-40E5-B1B4-BA30ED561713}" destId="{6AE4021E-FC65-43F7-840A-B6FA2371E090}" srcOrd="1" destOrd="2" presId="urn:microsoft.com/office/officeart/2005/8/layout/hProcess6"/>
    <dgm:cxn modelId="{63713C76-F167-4CB3-9155-C7A1853B5EFF}" srcId="{4A83AB50-77D9-477D-8E44-8832BBE92F65}" destId="{2AB8F1F9-108D-45BE-B10E-63BEC4BD70CD}" srcOrd="4" destOrd="0" parTransId="{2669FB7F-D95E-4230-A21F-3A3B813B9D85}" sibTransId="{6FB79DB7-1210-47D5-A897-AB6E5941C336}"/>
    <dgm:cxn modelId="{6EF95B9B-88F1-4CD4-BDDE-0E749562F8A1}" type="presOf" srcId="{1124D75D-99C3-4566-B03E-5B3A0293AB15}" destId="{E9AAC628-7B20-4DB0-A23B-D3E2D9427CED}" srcOrd="1" destOrd="0" presId="urn:microsoft.com/office/officeart/2005/8/layout/hProcess6"/>
    <dgm:cxn modelId="{15A78EB3-8C23-448B-B3AC-C1C53834FE17}" srcId="{DD12533F-8CCF-444B-B9E7-5D74067108C4}" destId="{716D85E9-3EC7-4572-8E44-03EAD3908F78}" srcOrd="1" destOrd="0" parTransId="{65FE302B-E96D-4398-8622-13E3227C1F62}" sibTransId="{2D8C1401-E91B-4DA8-9AA6-CC3F0E82137A}"/>
    <dgm:cxn modelId="{B4E36F87-71EC-45EE-B925-059AD56E4218}" type="presOf" srcId="{DD12533F-8CCF-444B-B9E7-5D74067108C4}" destId="{DDB46E2B-5383-4B8B-AAF8-56C7FB9DBCEB}" srcOrd="0" destOrd="0" presId="urn:microsoft.com/office/officeart/2005/8/layout/hProcess6"/>
    <dgm:cxn modelId="{8C38BD29-E043-4856-BBBB-89E5064B4653}" type="presOf" srcId="{051CB2C1-4E22-4ED9-BE27-BF81CFEDAFDC}" destId="{66EB2C51-501B-4B05-88A0-5019D075AA36}" srcOrd="0" destOrd="1" presId="urn:microsoft.com/office/officeart/2005/8/layout/hProcess6"/>
    <dgm:cxn modelId="{1452F5B9-9E3D-41F5-BD7F-666BE81C4B51}" type="presOf" srcId="{3036C8B0-3BA0-45B5-BA8D-670A3AD8DC37}" destId="{6AE4021E-FC65-43F7-840A-B6FA2371E090}" srcOrd="1" destOrd="0" presId="urn:microsoft.com/office/officeart/2005/8/layout/hProcess6"/>
    <dgm:cxn modelId="{E973AABC-C801-44B1-AC2B-99442BFE040E}" type="presOf" srcId="{78F5E7CB-0BFA-4F25-9BE2-9A337CC62011}" destId="{BC0A7E15-AC29-4243-B18B-B9243EB281FA}" srcOrd="0" destOrd="1" presId="urn:microsoft.com/office/officeart/2005/8/layout/hProcess6"/>
    <dgm:cxn modelId="{569820C4-BE81-4914-B39D-4D326AB5B7EF}" type="presOf" srcId="{B77EEDB3-BB92-4F90-A9A9-B7C967BB7B34}" destId="{677EB62F-FAB9-47D2-B2B6-4E6E5A8CF09A}" srcOrd="0" destOrd="2" presId="urn:microsoft.com/office/officeart/2005/8/layout/hProcess6"/>
    <dgm:cxn modelId="{5354A2EE-4E54-48B5-B638-47772CCE226E}" type="presOf" srcId="{61143091-3257-496A-85C3-7D4A4C0B7309}" destId="{677EB62F-FAB9-47D2-B2B6-4E6E5A8CF09A}" srcOrd="0" destOrd="3" presId="urn:microsoft.com/office/officeart/2005/8/layout/hProcess6"/>
    <dgm:cxn modelId="{A2137303-EA6D-43EF-91E8-E1D1472B2036}" type="presOf" srcId="{716D85E9-3EC7-4572-8E44-03EAD3908F78}" destId="{0ECB2F40-4BCB-4177-B436-78F6A69D973D}" srcOrd="0" destOrd="0" presId="urn:microsoft.com/office/officeart/2005/8/layout/hProcess6"/>
    <dgm:cxn modelId="{F68FF56B-A636-438B-9F57-F2E100D0BAEA}" srcId="{4A83AB50-77D9-477D-8E44-8832BBE92F65}" destId="{4F8D3DC8-990B-4642-B6CC-D0A443B311B4}" srcOrd="1" destOrd="0" parTransId="{E9E7FD59-BCCF-4B88-B63E-4EDB9F66873C}" sibTransId="{59353B7E-47B1-44D1-925D-9440C505EA0C}"/>
    <dgm:cxn modelId="{06D95CDC-6C7C-447F-A8A4-7CD08A7FB723}" type="presOf" srcId="{4F8D3DC8-990B-4642-B6CC-D0A443B311B4}" destId="{677EB62F-FAB9-47D2-B2B6-4E6E5A8CF09A}" srcOrd="0" destOrd="1" presId="urn:microsoft.com/office/officeart/2005/8/layout/hProcess6"/>
    <dgm:cxn modelId="{AB1526EA-8386-46FD-B9F4-581723F7957E}" type="presOf" srcId="{3036C8B0-3BA0-45B5-BA8D-670A3AD8DC37}" destId="{BC0A7E15-AC29-4243-B18B-B9243EB281FA}" srcOrd="0" destOrd="0" presId="urn:microsoft.com/office/officeart/2005/8/layout/hProcess6"/>
    <dgm:cxn modelId="{1CC4DEA6-44FD-41AA-847E-63EC0396DC0A}" type="presOf" srcId="{1124D75D-99C3-4566-B03E-5B3A0293AB15}" destId="{66EB2C51-501B-4B05-88A0-5019D075AA36}" srcOrd="0" destOrd="0" presId="urn:microsoft.com/office/officeart/2005/8/layout/hProcess6"/>
    <dgm:cxn modelId="{07A4D05F-48F7-4885-BD4D-619C2F1221D9}" type="presOf" srcId="{4A83AB50-77D9-477D-8E44-8832BBE92F65}" destId="{04F6FE5B-CA63-459D-9153-C68AE8006189}" srcOrd="0" destOrd="0" presId="urn:microsoft.com/office/officeart/2005/8/layout/hProcess6"/>
    <dgm:cxn modelId="{9D44B22C-A213-425B-A550-8A8E279CDED1}" type="presParOf" srcId="{DDB46E2B-5383-4B8B-AAF8-56C7FB9DBCEB}" destId="{7B654D72-C506-4264-8117-5E1108488055}" srcOrd="0" destOrd="0" presId="urn:microsoft.com/office/officeart/2005/8/layout/hProcess6"/>
    <dgm:cxn modelId="{C1205F62-A5AF-43C4-952D-ACE6BA139F6C}" type="presParOf" srcId="{7B654D72-C506-4264-8117-5E1108488055}" destId="{0590AF60-A8C3-42F5-8828-FD31A852A675}" srcOrd="0" destOrd="0" presId="urn:microsoft.com/office/officeart/2005/8/layout/hProcess6"/>
    <dgm:cxn modelId="{2C2D71C5-3554-46FA-91A6-1A3D399D5EEF}" type="presParOf" srcId="{7B654D72-C506-4264-8117-5E1108488055}" destId="{677EB62F-FAB9-47D2-B2B6-4E6E5A8CF09A}" srcOrd="1" destOrd="0" presId="urn:microsoft.com/office/officeart/2005/8/layout/hProcess6"/>
    <dgm:cxn modelId="{69086897-B2A6-4B92-BA81-E2ADE45B8D7E}" type="presParOf" srcId="{7B654D72-C506-4264-8117-5E1108488055}" destId="{81899731-4709-4F1A-84DF-55AA6BFD9F92}" srcOrd="2" destOrd="0" presId="urn:microsoft.com/office/officeart/2005/8/layout/hProcess6"/>
    <dgm:cxn modelId="{290FD124-B009-4DCE-B0B9-8F3E00D80CB1}" type="presParOf" srcId="{7B654D72-C506-4264-8117-5E1108488055}" destId="{04F6FE5B-CA63-459D-9153-C68AE8006189}" srcOrd="3" destOrd="0" presId="urn:microsoft.com/office/officeart/2005/8/layout/hProcess6"/>
    <dgm:cxn modelId="{459A9617-2A73-40CA-B739-ED628FC7F15E}" type="presParOf" srcId="{DDB46E2B-5383-4B8B-AAF8-56C7FB9DBCEB}" destId="{E78B4581-A8FB-40DC-B27E-AF81940062D4}" srcOrd="1" destOrd="0" presId="urn:microsoft.com/office/officeart/2005/8/layout/hProcess6"/>
    <dgm:cxn modelId="{CFDAC2A4-3727-422B-A524-AE4FCF2E21C4}" type="presParOf" srcId="{DDB46E2B-5383-4B8B-AAF8-56C7FB9DBCEB}" destId="{DE23AC3E-494A-4184-B964-2D314484F135}" srcOrd="2" destOrd="0" presId="urn:microsoft.com/office/officeart/2005/8/layout/hProcess6"/>
    <dgm:cxn modelId="{9671A5CD-4ECE-4D50-A32C-E31496D60EF4}" type="presParOf" srcId="{DE23AC3E-494A-4184-B964-2D314484F135}" destId="{9BB437EB-992F-4FFC-9E86-3949716BA29F}" srcOrd="0" destOrd="0" presId="urn:microsoft.com/office/officeart/2005/8/layout/hProcess6"/>
    <dgm:cxn modelId="{282F4F82-E485-4F60-A2E0-C76E1A068BAE}" type="presParOf" srcId="{DE23AC3E-494A-4184-B964-2D314484F135}" destId="{BC0A7E15-AC29-4243-B18B-B9243EB281FA}" srcOrd="1" destOrd="0" presId="urn:microsoft.com/office/officeart/2005/8/layout/hProcess6"/>
    <dgm:cxn modelId="{EF50B951-9E18-4AFB-A1B7-8098F5704684}" type="presParOf" srcId="{DE23AC3E-494A-4184-B964-2D314484F135}" destId="{6AE4021E-FC65-43F7-840A-B6FA2371E090}" srcOrd="2" destOrd="0" presId="urn:microsoft.com/office/officeart/2005/8/layout/hProcess6"/>
    <dgm:cxn modelId="{98AEFD69-E2DF-4154-B6CD-A908EFFF70B1}" type="presParOf" srcId="{DE23AC3E-494A-4184-B964-2D314484F135}" destId="{0ECB2F40-4BCB-4177-B436-78F6A69D973D}" srcOrd="3" destOrd="0" presId="urn:microsoft.com/office/officeart/2005/8/layout/hProcess6"/>
    <dgm:cxn modelId="{FE089DE0-988D-4B14-89D0-893CFF3BAF46}" type="presParOf" srcId="{DDB46E2B-5383-4B8B-AAF8-56C7FB9DBCEB}" destId="{2C2E6E44-A2F6-4355-A61E-6452BAE03F24}" srcOrd="3" destOrd="0" presId="urn:microsoft.com/office/officeart/2005/8/layout/hProcess6"/>
    <dgm:cxn modelId="{AF020C15-5BD4-48ED-A91E-7A0DA2D093A6}" type="presParOf" srcId="{DDB46E2B-5383-4B8B-AAF8-56C7FB9DBCEB}" destId="{121C57F3-8FFA-4F82-B95C-6A25D6C7A1D4}" srcOrd="4" destOrd="0" presId="urn:microsoft.com/office/officeart/2005/8/layout/hProcess6"/>
    <dgm:cxn modelId="{04B9C60D-45F9-446D-8F90-4F6115A26D15}" type="presParOf" srcId="{121C57F3-8FFA-4F82-B95C-6A25D6C7A1D4}" destId="{8638F08C-0030-4021-A211-CCCC776ADCAC}" srcOrd="0" destOrd="0" presId="urn:microsoft.com/office/officeart/2005/8/layout/hProcess6"/>
    <dgm:cxn modelId="{7AB2CF94-706B-4108-A058-21F169166C03}" type="presParOf" srcId="{121C57F3-8FFA-4F82-B95C-6A25D6C7A1D4}" destId="{66EB2C51-501B-4B05-88A0-5019D075AA36}" srcOrd="1" destOrd="0" presId="urn:microsoft.com/office/officeart/2005/8/layout/hProcess6"/>
    <dgm:cxn modelId="{12EFD973-6D9A-4F65-88CB-088EDC53A95D}" type="presParOf" srcId="{121C57F3-8FFA-4F82-B95C-6A25D6C7A1D4}" destId="{E9AAC628-7B20-4DB0-A23B-D3E2D9427CED}" srcOrd="2" destOrd="0" presId="urn:microsoft.com/office/officeart/2005/8/layout/hProcess6"/>
    <dgm:cxn modelId="{8ACCBD38-3F61-4524-A832-08CA1FD0D50F}" type="presParOf" srcId="{121C57F3-8FFA-4F82-B95C-6A25D6C7A1D4}" destId="{FE525356-B2FF-4AC6-ABF9-EF7FF0A8238E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EB62F-FAB9-47D2-B2B6-4E6E5A8CF09A}">
      <dsp:nvSpPr>
        <dsp:cNvPr id="0" name=""/>
        <dsp:cNvSpPr/>
      </dsp:nvSpPr>
      <dsp:spPr>
        <a:xfrm>
          <a:off x="620717" y="862713"/>
          <a:ext cx="3199863" cy="199515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Mesa de Partes (40 %)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Buzón SBS (25%)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Correo (25%)</a:t>
          </a: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Consumer Finance (10%)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75% del total de ingresos mensuales viene bajo apercibimiento (Plazo Multa, Plazo – Responsabilidad penal/funcional) 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20683" y="1161986"/>
        <a:ext cx="1701595" cy="1396605"/>
      </dsp:txXfrm>
    </dsp:sp>
    <dsp:sp modelId="{04F6FE5B-CA63-459D-9153-C68AE8006189}">
      <dsp:nvSpPr>
        <dsp:cNvPr id="0" name=""/>
        <dsp:cNvSpPr/>
      </dsp:nvSpPr>
      <dsp:spPr>
        <a:xfrm>
          <a:off x="0" y="1063631"/>
          <a:ext cx="1476741" cy="1476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INGRESO DE OFICIOS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6264" y="1279895"/>
        <a:ext cx="1044213" cy="1044213"/>
      </dsp:txXfrm>
    </dsp:sp>
    <dsp:sp modelId="{BC0A7E15-AC29-4243-B18B-B9243EB281FA}">
      <dsp:nvSpPr>
        <dsp:cNvPr id="0" name=""/>
        <dsp:cNvSpPr/>
      </dsp:nvSpPr>
      <dsp:spPr>
        <a:xfrm>
          <a:off x="4743544" y="569430"/>
          <a:ext cx="2953483" cy="2581716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Se clasifican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Se Ingresan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Se distribuyen</a:t>
          </a:r>
          <a:r>
            <a:rPr lang="es-ES" sz="1000" kern="1200" dirty="0" smtClean="0"/>
            <a:t>	</a:t>
          </a:r>
          <a:endParaRPr lang="es-ES" sz="1000" kern="1200" dirty="0"/>
        </a:p>
      </dsp:txBody>
      <dsp:txXfrm>
        <a:off x="5481915" y="956687"/>
        <a:ext cx="1439823" cy="1807202"/>
      </dsp:txXfrm>
    </dsp:sp>
    <dsp:sp modelId="{0ECB2F40-4BCB-4177-B436-78F6A69D973D}">
      <dsp:nvSpPr>
        <dsp:cNvPr id="0" name=""/>
        <dsp:cNvSpPr/>
      </dsp:nvSpPr>
      <dsp:spPr>
        <a:xfrm>
          <a:off x="4005173" y="1121918"/>
          <a:ext cx="1476741" cy="1476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FILTRO DE OFICIOS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(1 día) </a:t>
          </a:r>
          <a:r>
            <a:rPr lang="es-ES" sz="1000" kern="1200" dirty="0" smtClean="0"/>
            <a:t> </a:t>
          </a:r>
          <a:endParaRPr lang="es-ES" sz="1000" kern="1200" dirty="0"/>
        </a:p>
      </dsp:txBody>
      <dsp:txXfrm>
        <a:off x="4221437" y="1338182"/>
        <a:ext cx="1044213" cy="1044213"/>
      </dsp:txXfrm>
    </dsp:sp>
    <dsp:sp modelId="{66EB2C51-501B-4B05-88A0-5019D075AA36}">
      <dsp:nvSpPr>
        <dsp:cNvPr id="0" name=""/>
        <dsp:cNvSpPr/>
      </dsp:nvSpPr>
      <dsp:spPr>
        <a:xfrm>
          <a:off x="8353439" y="267240"/>
          <a:ext cx="3497396" cy="308571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Pedido de Información (1/2 día a 1 día casos mediáticos)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PEDIDOS a: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OPERACIONES (Incluye – 1) Correr Macro “</a:t>
          </a:r>
          <a:r>
            <a:rPr lang="es-ES" sz="1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Robotina</a:t>
          </a: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” y reporte de respectivos errores;  2) Subir Drive Formato BLJ)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Generar Requerimientos Oficinas/ SAVAR/ I.M. (Archivo Central)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Descargar Documentos File Único y Taylor (válido para contratos desde abril 2015 y marzo 2017 en adelante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227788" y="730098"/>
        <a:ext cx="1704981" cy="2160002"/>
      </dsp:txXfrm>
    </dsp:sp>
    <dsp:sp modelId="{FE525356-B2FF-4AC6-ABF9-EF7FF0A8238E}">
      <dsp:nvSpPr>
        <dsp:cNvPr id="0" name=""/>
        <dsp:cNvSpPr/>
      </dsp:nvSpPr>
      <dsp:spPr>
        <a:xfrm>
          <a:off x="7496870" y="1098024"/>
          <a:ext cx="1476741" cy="14767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Arial" panose="020B0604020202020204" pitchFamily="34" charset="0"/>
              <a:cs typeface="Arial" panose="020B0604020202020204" pitchFamily="34" charset="0"/>
            </a:rPr>
            <a:t>REQUERIMIENTOS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kern="1200" dirty="0" smtClean="0">
              <a:latin typeface="Arial" panose="020B0604020202020204" pitchFamily="34" charset="0"/>
              <a:cs typeface="Arial" panose="020B0604020202020204" pitchFamily="34" charset="0"/>
            </a:rPr>
            <a:t>(Filtros por especialistas)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713134" y="1314288"/>
        <a:ext cx="1044213" cy="1044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7EB62F-FAB9-47D2-B2B6-4E6E5A8CF09A}">
      <dsp:nvSpPr>
        <dsp:cNvPr id="0" name=""/>
        <dsp:cNvSpPr/>
      </dsp:nvSpPr>
      <dsp:spPr>
        <a:xfrm>
          <a:off x="357001" y="727585"/>
          <a:ext cx="3143366" cy="254773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OPERACIONES 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EVERIS </a:t>
          </a:r>
          <a:r>
            <a:rPr lang="es-ES" sz="700" kern="1200" dirty="0" smtClean="0">
              <a:latin typeface="Arial" panose="020B0604020202020204" pitchFamily="34" charset="0"/>
              <a:cs typeface="Arial" panose="020B0604020202020204" pitchFamily="34" charset="0"/>
            </a:rPr>
            <a:t>(1/2 día hasta 21 días)</a:t>
          </a:r>
          <a:endParaRPr lang="es-ES" sz="7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BLJ</a:t>
          </a:r>
          <a:r>
            <a:rPr lang="es-ES" sz="900" kern="1200" dirty="0" smtClean="0">
              <a:latin typeface="Arial" panose="020B0604020202020204" pitchFamily="34" charset="0"/>
              <a:cs typeface="Arial" panose="020B0604020202020204" pitchFamily="34" charset="0"/>
            </a:rPr>
            <a:t> (1/2 hasta 7 días la totalidad de la información)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OFICINAS </a:t>
          </a:r>
          <a:r>
            <a:rPr lang="es-ES" sz="800" kern="1200" dirty="0" smtClean="0">
              <a:latin typeface="Arial" panose="020B0604020202020204" pitchFamily="34" charset="0"/>
              <a:cs typeface="Arial" panose="020B0604020202020204" pitchFamily="34" charset="0"/>
            </a:rPr>
            <a:t>(1  día -10 días con reiterativos incluidos)</a:t>
          </a:r>
          <a:endParaRPr lang="es-ES" sz="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ARCHIVO GENERAL </a:t>
          </a:r>
          <a:r>
            <a:rPr lang="es-ES" sz="900" kern="1200" dirty="0" smtClean="0">
              <a:latin typeface="Arial" panose="020B0604020202020204" pitchFamily="34" charset="0"/>
              <a:cs typeface="Arial" panose="020B0604020202020204" pitchFamily="34" charset="0"/>
            </a:rPr>
            <a:t>(1 día 7 días)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900" kern="1200" dirty="0" smtClean="0">
              <a:latin typeface="Arial" panose="020B0604020202020204" pitchFamily="34" charset="0"/>
              <a:cs typeface="Arial" panose="020B0604020202020204" pitchFamily="34" charset="0"/>
            </a:rPr>
            <a:t>* Incluyen reiterativos llamadas, correos 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42843" y="1109745"/>
        <a:ext cx="1532391" cy="1783415"/>
      </dsp:txXfrm>
    </dsp:sp>
    <dsp:sp modelId="{04F6FE5B-CA63-459D-9153-C68AE8006189}">
      <dsp:nvSpPr>
        <dsp:cNvPr id="0" name=""/>
        <dsp:cNvSpPr/>
      </dsp:nvSpPr>
      <dsp:spPr>
        <a:xfrm>
          <a:off x="0" y="1375375"/>
          <a:ext cx="1203349" cy="12033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Arial" panose="020B0604020202020204" pitchFamily="34" charset="0"/>
              <a:cs typeface="Arial" panose="020B0604020202020204" pitchFamily="34" charset="0"/>
            </a:rPr>
            <a:t>RESPUESTA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Arial" panose="020B0604020202020204" pitchFamily="34" charset="0"/>
              <a:cs typeface="Arial" panose="020B0604020202020204" pitchFamily="34" charset="0"/>
            </a:rPr>
            <a:t>DE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>
              <a:latin typeface="Arial" panose="020B0604020202020204" pitchFamily="34" charset="0"/>
              <a:cs typeface="Arial" panose="020B0604020202020204" pitchFamily="34" charset="0"/>
            </a:rPr>
            <a:t>OPERACIONES/OFICINAS Y ÁREAS</a:t>
          </a:r>
          <a:endParaRPr lang="es-ES" sz="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6226" y="1551601"/>
        <a:ext cx="850897" cy="850897"/>
      </dsp:txXfrm>
    </dsp:sp>
    <dsp:sp modelId="{BC0A7E15-AC29-4243-B18B-B9243EB281FA}">
      <dsp:nvSpPr>
        <dsp:cNvPr id="0" name=""/>
        <dsp:cNvSpPr/>
      </dsp:nvSpPr>
      <dsp:spPr>
        <a:xfrm>
          <a:off x="4175049" y="775709"/>
          <a:ext cx="2389299" cy="2378782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Se elabora el escrito incluido anexos  (En el día)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 LIMA: Procurador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 PROVINCIA: Correo (80%)      Valija (20%)</a:t>
          </a:r>
          <a:r>
            <a:rPr lang="es-ES" sz="1000" kern="1200" dirty="0" smtClean="0"/>
            <a:t>	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72374" y="1132526"/>
        <a:ext cx="1164783" cy="1665148"/>
      </dsp:txXfrm>
    </dsp:sp>
    <dsp:sp modelId="{0ECB2F40-4BCB-4177-B436-78F6A69D973D}">
      <dsp:nvSpPr>
        <dsp:cNvPr id="0" name=""/>
        <dsp:cNvSpPr/>
      </dsp:nvSpPr>
      <dsp:spPr>
        <a:xfrm>
          <a:off x="3528790" y="1375375"/>
          <a:ext cx="1203349" cy="12033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ENVÍO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RESPUESTA </a:t>
          </a:r>
          <a:r>
            <a:rPr lang="es-ES" sz="1000" kern="1200" dirty="0" smtClean="0"/>
            <a:t> </a:t>
          </a:r>
          <a:endParaRPr lang="es-ES" sz="1000" kern="1200" dirty="0"/>
        </a:p>
      </dsp:txBody>
      <dsp:txXfrm>
        <a:off x="3705016" y="1551601"/>
        <a:ext cx="850897" cy="850897"/>
      </dsp:txXfrm>
    </dsp:sp>
    <dsp:sp modelId="{66EB2C51-501B-4B05-88A0-5019D075AA36}">
      <dsp:nvSpPr>
        <dsp:cNvPr id="0" name=""/>
        <dsp:cNvSpPr/>
      </dsp:nvSpPr>
      <dsp:spPr>
        <a:xfrm>
          <a:off x="7177796" y="818541"/>
          <a:ext cx="2632953" cy="2698007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LIMA: recepción día siguiente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PROVINCIA: ½ día a 30 días o más (incluido reiterativos)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36034" y="1223242"/>
        <a:ext cx="1283565" cy="1888605"/>
      </dsp:txXfrm>
    </dsp:sp>
    <dsp:sp modelId="{FE525356-B2FF-4AC6-ABF9-EF7FF0A8238E}">
      <dsp:nvSpPr>
        <dsp:cNvPr id="0" name=""/>
        <dsp:cNvSpPr/>
      </dsp:nvSpPr>
      <dsp:spPr>
        <a:xfrm>
          <a:off x="6687584" y="1375375"/>
          <a:ext cx="1203349" cy="12033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CARGOS 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000" kern="1200" dirty="0" smtClean="0">
              <a:latin typeface="Arial" panose="020B0604020202020204" pitchFamily="34" charset="0"/>
              <a:cs typeface="Arial" panose="020B0604020202020204" pitchFamily="34" charset="0"/>
            </a:rPr>
            <a:t>RECIBIDOS</a:t>
          </a:r>
          <a:endParaRPr lang="es-ES" sz="1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63810" y="1551601"/>
        <a:ext cx="850897" cy="850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7DC2A-56C7-420C-BEA8-94153250E270}" type="datetimeFigureOut">
              <a:rPr lang="es-PE" smtClean="0"/>
              <a:t>14/05/2019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EC326-25FF-4A1E-A8DC-A9D873E2D50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4798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EC326-25FF-4A1E-A8DC-A9D873E2D507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7199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EC326-25FF-4A1E-A8DC-A9D873E2D507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927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1.xml"/><Relationship Id="rId1" Type="http://schemas.openxmlformats.org/officeDocument/2006/relationships/themeOverride" Target="../theme/themeOverride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4.emf"/><Relationship Id="rId4" Type="http://schemas.openxmlformats.org/officeDocument/2006/relationships/image" Target="../media/image3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0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con foto_op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15 Rectángulo"/>
          <p:cNvSpPr/>
          <p:nvPr userDrawn="1"/>
        </p:nvSpPr>
        <p:spPr>
          <a:xfrm flipH="1">
            <a:off x="7166418" y="1717294"/>
            <a:ext cx="959332" cy="2160000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7" name="16 Rectángulo"/>
          <p:cNvSpPr/>
          <p:nvPr userDrawn="1"/>
        </p:nvSpPr>
        <p:spPr>
          <a:xfrm>
            <a:off x="0" y="1717294"/>
            <a:ext cx="7166419" cy="2160000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/>
          </p:nvPr>
        </p:nvSpPr>
        <p:spPr>
          <a:xfrm>
            <a:off x="256081" y="2109936"/>
            <a:ext cx="670648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3200" b="0" spc="0">
                <a:solidFill>
                  <a:srgbClr val="FFFFFF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pic>
        <p:nvPicPr>
          <p:cNvPr id="13" name="Picture 2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72" y="423546"/>
            <a:ext cx="2330643" cy="68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3 Grupo"/>
          <p:cNvGrpSpPr/>
          <p:nvPr userDrawn="1"/>
        </p:nvGrpSpPr>
        <p:grpSpPr>
          <a:xfrm>
            <a:off x="9001146" y="5140139"/>
            <a:ext cx="3197673" cy="1715575"/>
            <a:chOff x="6750859" y="5140138"/>
            <a:chExt cx="2398255" cy="1715575"/>
          </a:xfrm>
        </p:grpSpPr>
        <p:sp>
          <p:nvSpPr>
            <p:cNvPr id="19" name="18 Rectángulo"/>
            <p:cNvSpPr/>
            <p:nvPr/>
          </p:nvSpPr>
          <p:spPr>
            <a:xfrm>
              <a:off x="8493761" y="5140138"/>
              <a:ext cx="655353" cy="43170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7593761" y="5140138"/>
              <a:ext cx="900000" cy="43170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6750859" y="5994162"/>
              <a:ext cx="432000" cy="86155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6750859" y="5140138"/>
              <a:ext cx="900000" cy="854024"/>
            </a:xfrm>
            <a:custGeom>
              <a:avLst/>
              <a:gdLst/>
              <a:ahLst/>
              <a:cxnLst/>
              <a:rect l="l" t="t" r="r" b="b"/>
              <a:pathLst>
                <a:path w="900000" h="854024">
                  <a:moveTo>
                    <a:pt x="0" y="0"/>
                  </a:moveTo>
                  <a:lnTo>
                    <a:pt x="432000" y="0"/>
                  </a:lnTo>
                  <a:lnTo>
                    <a:pt x="900000" y="0"/>
                  </a:lnTo>
                  <a:lnTo>
                    <a:pt x="900000" y="431700"/>
                  </a:lnTo>
                  <a:lnTo>
                    <a:pt x="432000" y="431700"/>
                  </a:lnTo>
                  <a:lnTo>
                    <a:pt x="432000" y="854024"/>
                  </a:lnTo>
                  <a:lnTo>
                    <a:pt x="0" y="854024"/>
                  </a:lnTo>
                  <a:lnTo>
                    <a:pt x="0" y="43170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065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0" y="367201"/>
            <a:ext cx="8538288" cy="374564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>
              <a:defRPr kumimoji="0" lang="es-ES_tradnl" sz="22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56616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81284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on fo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0" y="367201"/>
            <a:ext cx="8538288" cy="374564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>
              <a:defRPr kumimoji="0" lang="es-ES_tradnl" sz="22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56616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3" name="object 28"/>
          <p:cNvSpPr/>
          <p:nvPr userDrawn="1"/>
        </p:nvSpPr>
        <p:spPr>
          <a:xfrm>
            <a:off x="2" y="6202258"/>
            <a:ext cx="12174239" cy="655742"/>
          </a:xfrm>
          <a:custGeom>
            <a:avLst/>
            <a:gdLst/>
            <a:ahLst/>
            <a:cxnLst/>
            <a:rect l="l" t="t" r="r" b="b"/>
            <a:pathLst>
              <a:path w="20104100" h="1094740">
                <a:moveTo>
                  <a:pt x="20104099" y="0"/>
                </a:moveTo>
                <a:lnTo>
                  <a:pt x="0" y="1088806"/>
                </a:lnTo>
                <a:lnTo>
                  <a:pt x="0" y="1094580"/>
                </a:lnTo>
                <a:lnTo>
                  <a:pt x="20104099" y="109458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CDEE0">
              <a:alpha val="29998"/>
            </a:srgbClr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sz="1100" u="none" smtClean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9212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ón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/>
          <p:cNvSpPr/>
          <p:nvPr userDrawn="1"/>
        </p:nvSpPr>
        <p:spPr>
          <a:xfrm>
            <a:off x="5507568" y="0"/>
            <a:ext cx="6684433" cy="6858000"/>
          </a:xfrm>
          <a:custGeom>
            <a:avLst/>
            <a:gdLst/>
            <a:ahLst/>
            <a:cxnLst/>
            <a:rect l="l" t="t" r="r" b="b"/>
            <a:pathLst>
              <a:path w="4152292" h="5715000">
                <a:moveTo>
                  <a:pt x="3227729" y="0"/>
                </a:moveTo>
                <a:lnTo>
                  <a:pt x="4152292" y="0"/>
                </a:lnTo>
                <a:lnTo>
                  <a:pt x="4152292" y="7121"/>
                </a:lnTo>
                <a:lnTo>
                  <a:pt x="4152292" y="5715000"/>
                </a:lnTo>
                <a:lnTo>
                  <a:pt x="0" y="5715000"/>
                </a:lnTo>
                <a:lnTo>
                  <a:pt x="1084424" y="2"/>
                </a:lnTo>
                <a:lnTo>
                  <a:pt x="1094497" y="26"/>
                </a:lnTo>
                <a:lnTo>
                  <a:pt x="1094497" y="1"/>
                </a:lnTo>
                <a:lnTo>
                  <a:pt x="3227729" y="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0" y="367201"/>
            <a:ext cx="6228504" cy="713119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>
              <a:defRPr kumimoji="0" lang="es-ES_tradnl" sz="22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56616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object 2"/>
          <p:cNvSpPr txBox="1"/>
          <p:nvPr userDrawn="1"/>
        </p:nvSpPr>
        <p:spPr>
          <a:xfrm>
            <a:off x="10294421" y="120080"/>
            <a:ext cx="161979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43" algn="r" defTabSz="925670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00" u="none" spc="-5" dirty="0" smtClean="0">
                <a:solidFill>
                  <a:srgbClr val="2A86CA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u="none" spc="-5" dirty="0" smtClean="0">
                <a:solidFill>
                  <a:srgbClr val="5BBEFF"/>
                </a:solidFill>
                <a:latin typeface="Arial" panose="020B0604020202020204" pitchFamily="34" charset="0"/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u="none" spc="-5" dirty="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u="none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pPr marR="5143" algn="r" defTabSz="925670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00" b="1" u="none" spc="-5" dirty="0" smtClean="0">
              <a:solidFill>
                <a:srgbClr val="5BBE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</p:spTree>
    <p:extLst>
      <p:ext uri="{BB962C8B-B14F-4D97-AF65-F5344CB8AC3E}">
        <p14:creationId xmlns:p14="http://schemas.microsoft.com/office/powerpoint/2010/main" val="268037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 conclu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893" y="367834"/>
            <a:ext cx="8191196" cy="374564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 algn="l">
              <a:lnSpc>
                <a:spcPct val="100000"/>
              </a:lnSpc>
              <a:defRPr kumimoji="0" lang="es-ES_tradnl" sz="2200" b="1" i="0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56616"/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  <p:grpSp>
        <p:nvGrpSpPr>
          <p:cNvPr id="3" name="7 Grupo"/>
          <p:cNvGrpSpPr/>
          <p:nvPr userDrawn="1"/>
        </p:nvGrpSpPr>
        <p:grpSpPr>
          <a:xfrm>
            <a:off x="-129" y="426339"/>
            <a:ext cx="12192129" cy="6435133"/>
            <a:chOff x="-97" y="426338"/>
            <a:chExt cx="9144097" cy="6435133"/>
          </a:xfrm>
        </p:grpSpPr>
        <p:sp>
          <p:nvSpPr>
            <p:cNvPr id="5" name="4 Rectángulo"/>
            <p:cNvSpPr/>
            <p:nvPr userDrawn="1"/>
          </p:nvSpPr>
          <p:spPr>
            <a:xfrm>
              <a:off x="-97" y="638125"/>
              <a:ext cx="108000" cy="27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4" name="3 Rectángulo"/>
            <p:cNvSpPr/>
            <p:nvPr userDrawn="1"/>
          </p:nvSpPr>
          <p:spPr>
            <a:xfrm>
              <a:off x="-97" y="426338"/>
              <a:ext cx="10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6" name="5 Rectángulo"/>
            <p:cNvSpPr/>
            <p:nvPr userDrawn="1"/>
          </p:nvSpPr>
          <p:spPr>
            <a:xfrm>
              <a:off x="-97" y="3424632"/>
              <a:ext cx="108000" cy="30048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7" name="6 Rectángulo"/>
            <p:cNvSpPr/>
            <p:nvPr userDrawn="1"/>
          </p:nvSpPr>
          <p:spPr>
            <a:xfrm>
              <a:off x="-97" y="6005746"/>
              <a:ext cx="9144097" cy="855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61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1" y="367201"/>
            <a:ext cx="8195617" cy="374564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>
              <a:defRPr kumimoji="0" lang="es-ES_tradnl" sz="22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56616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584200" y="1718310"/>
            <a:ext cx="11368619" cy="4280536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spcBef>
                <a:spcPts val="4200"/>
              </a:spcBef>
              <a:buSzPct val="130000"/>
              <a:buFontTx/>
              <a:buBlip>
                <a:blip r:embed="rId2"/>
              </a:buBlip>
              <a:defRPr sz="1600">
                <a:solidFill>
                  <a:srgbClr val="666666"/>
                </a:solidFill>
                <a:latin typeface="+mn-lt"/>
              </a:defRPr>
            </a:lvl1pPr>
            <a:lvl2pPr marL="447675" indent="-184150">
              <a:spcBef>
                <a:spcPts val="12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rgbClr val="666666"/>
                </a:solidFill>
                <a:latin typeface="+mn-lt"/>
              </a:defRPr>
            </a:lvl2pPr>
            <a:lvl3pPr marL="627063" indent="-177800">
              <a:spcBef>
                <a:spcPts val="600"/>
              </a:spcBef>
              <a:buClr>
                <a:schemeClr val="accent1"/>
              </a:buClr>
              <a:buFont typeface="BentonSansBBVA Book" pitchFamily="50" charset="0"/>
              <a:buChar char="-"/>
              <a:defRPr sz="1600">
                <a:solidFill>
                  <a:srgbClr val="666666"/>
                </a:solidFill>
                <a:latin typeface="+mn-lt"/>
              </a:defRPr>
            </a:lvl3pPr>
            <a:lvl4pPr marL="801688" indent="-177800">
              <a:spcBef>
                <a:spcPts val="400"/>
              </a:spcBef>
              <a:buSzPct val="80000"/>
              <a:buFont typeface="BentonSansBBVA Book" pitchFamily="50" charset="0"/>
              <a:buChar char="»"/>
              <a:defRPr sz="1400">
                <a:solidFill>
                  <a:srgbClr val="666666"/>
                </a:solidFill>
                <a:latin typeface="+mn-lt"/>
              </a:defRPr>
            </a:lvl4pPr>
            <a:lvl5pPr marL="984250" indent="-177800">
              <a:spcBef>
                <a:spcPts val="200"/>
              </a:spcBef>
              <a:buClr>
                <a:srgbClr val="666666"/>
              </a:buClr>
              <a:buSzPct val="80000"/>
              <a:buFont typeface="BentonSansBBVA Book" pitchFamily="50" charset="0"/>
              <a:buChar char="›"/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65312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&amp; Conclu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1" y="367201"/>
            <a:ext cx="8216108" cy="374564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>
              <a:defRPr kumimoji="0" lang="es-ES_tradnl" sz="22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56616">
              <a:lnSpc>
                <a:spcPct val="100000"/>
              </a:lnSpc>
            </a:pPr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584200" y="1718311"/>
            <a:ext cx="11368619" cy="4090819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spcBef>
                <a:spcPts val="4200"/>
              </a:spcBef>
              <a:buSzPct val="130000"/>
              <a:buFontTx/>
              <a:buBlip>
                <a:blip r:embed="rId2"/>
              </a:buBlip>
              <a:defRPr sz="1600">
                <a:solidFill>
                  <a:srgbClr val="666666"/>
                </a:solidFill>
                <a:latin typeface="+mn-lt"/>
              </a:defRPr>
            </a:lvl1pPr>
            <a:lvl2pPr marL="447675" indent="-184150">
              <a:spcBef>
                <a:spcPts val="12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rgbClr val="666666"/>
                </a:solidFill>
                <a:latin typeface="+mn-lt"/>
              </a:defRPr>
            </a:lvl2pPr>
            <a:lvl3pPr marL="627063" indent="-177800">
              <a:spcBef>
                <a:spcPts val="600"/>
              </a:spcBef>
              <a:buClr>
                <a:schemeClr val="accent1"/>
              </a:buClr>
              <a:buFont typeface="BentonSansBBVA Book" pitchFamily="50" charset="0"/>
              <a:buChar char="-"/>
              <a:defRPr sz="1600">
                <a:solidFill>
                  <a:srgbClr val="666666"/>
                </a:solidFill>
                <a:latin typeface="+mn-lt"/>
              </a:defRPr>
            </a:lvl3pPr>
            <a:lvl4pPr marL="801688" indent="-177800">
              <a:spcBef>
                <a:spcPts val="400"/>
              </a:spcBef>
              <a:buSzPct val="80000"/>
              <a:buFont typeface="BentonSansBBVA Book" pitchFamily="50" charset="0"/>
              <a:buChar char="»"/>
              <a:defRPr sz="1400">
                <a:solidFill>
                  <a:srgbClr val="666666"/>
                </a:solidFill>
                <a:latin typeface="+mn-lt"/>
              </a:defRPr>
            </a:lvl4pPr>
            <a:lvl5pPr marL="984250" indent="-177800">
              <a:spcBef>
                <a:spcPts val="200"/>
              </a:spcBef>
              <a:buClr>
                <a:srgbClr val="666666"/>
              </a:buClr>
              <a:buSzPct val="80000"/>
              <a:buFont typeface="BentonSansBBVA Book" pitchFamily="50" charset="0"/>
              <a:buChar char="›"/>
              <a:defRPr sz="140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_tradnl" noProof="0" dirty="0"/>
          </a:p>
        </p:txBody>
      </p:sp>
      <p:grpSp>
        <p:nvGrpSpPr>
          <p:cNvPr id="3" name="10 Grupo"/>
          <p:cNvGrpSpPr/>
          <p:nvPr userDrawn="1"/>
        </p:nvGrpSpPr>
        <p:grpSpPr>
          <a:xfrm>
            <a:off x="-129" y="426339"/>
            <a:ext cx="12192129" cy="6435133"/>
            <a:chOff x="-97" y="426338"/>
            <a:chExt cx="9144097" cy="6435133"/>
          </a:xfrm>
        </p:grpSpPr>
        <p:sp>
          <p:nvSpPr>
            <p:cNvPr id="12" name="11 Rectángulo"/>
            <p:cNvSpPr/>
            <p:nvPr userDrawn="1"/>
          </p:nvSpPr>
          <p:spPr>
            <a:xfrm>
              <a:off x="-97" y="638125"/>
              <a:ext cx="108000" cy="27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13" name="12 Rectángulo"/>
            <p:cNvSpPr/>
            <p:nvPr userDrawn="1"/>
          </p:nvSpPr>
          <p:spPr>
            <a:xfrm>
              <a:off x="-97" y="426338"/>
              <a:ext cx="10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14" name="13 Rectángulo"/>
            <p:cNvSpPr/>
            <p:nvPr userDrawn="1"/>
          </p:nvSpPr>
          <p:spPr>
            <a:xfrm>
              <a:off x="-97" y="3424632"/>
              <a:ext cx="108000" cy="30048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15" name="14 Rectángulo"/>
            <p:cNvSpPr/>
            <p:nvPr userDrawn="1"/>
          </p:nvSpPr>
          <p:spPr>
            <a:xfrm>
              <a:off x="-97" y="6005746"/>
              <a:ext cx="9144097" cy="855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21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304800" y="1741488"/>
            <a:ext cx="11582400" cy="435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pic>
        <p:nvPicPr>
          <p:cNvPr id="13" name="Google Shape;13;p3" descr="AF BBVA_Tagline_ING_Princ_RGB.png"/>
          <p:cNvPicPr preferRelativeResize="0"/>
          <p:nvPr/>
        </p:nvPicPr>
        <p:blipFill rotWithShape="1">
          <a:blip r:embed="rId2">
            <a:alphaModFix/>
          </a:blip>
          <a:srcRect l="9669" t="30217" r="9684" b="25547"/>
          <a:stretch/>
        </p:blipFill>
        <p:spPr>
          <a:xfrm>
            <a:off x="313491" y="201220"/>
            <a:ext cx="1725663" cy="2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0333027" y="6582480"/>
            <a:ext cx="1619600" cy="1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00935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P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420D-9B43-4077-8F19-20A4BCD053B9}" type="datetimeFigureOut">
              <a:rPr lang="es-PE" smtClean="0"/>
              <a:t>14/05/2019</a:t>
            </a:fld>
            <a:endParaRPr lang="es-P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3E283-CCC5-40F4-B426-F76E090BF6A7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36277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7595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976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con foto_op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30 Imagen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2" r="244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19 Rectángulo"/>
          <p:cNvSpPr/>
          <p:nvPr userDrawn="1"/>
        </p:nvSpPr>
        <p:spPr>
          <a:xfrm>
            <a:off x="584199" y="1924341"/>
            <a:ext cx="9578340" cy="2786697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0" y="1924342"/>
            <a:ext cx="584200" cy="428306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2" name="21 Rectángulo"/>
          <p:cNvSpPr/>
          <p:nvPr userDrawn="1"/>
        </p:nvSpPr>
        <p:spPr>
          <a:xfrm>
            <a:off x="9574560" y="4711037"/>
            <a:ext cx="587979" cy="859182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7" name="26 Rectángulo"/>
          <p:cNvSpPr/>
          <p:nvPr userDrawn="1"/>
        </p:nvSpPr>
        <p:spPr>
          <a:xfrm>
            <a:off x="10739120" y="6427470"/>
            <a:ext cx="1452880" cy="430530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9" name="28 Rectángulo"/>
          <p:cNvSpPr/>
          <p:nvPr userDrawn="1"/>
        </p:nvSpPr>
        <p:spPr>
          <a:xfrm>
            <a:off x="9574560" y="5570220"/>
            <a:ext cx="1164560" cy="1287781"/>
          </a:xfrm>
          <a:custGeom>
            <a:avLst/>
            <a:gdLst/>
            <a:ahLst/>
            <a:cxnLst/>
            <a:rect l="l" t="t" r="r" b="b"/>
            <a:pathLst>
              <a:path w="873420" h="1287781">
                <a:moveTo>
                  <a:pt x="0" y="0"/>
                </a:moveTo>
                <a:lnTo>
                  <a:pt x="440984" y="0"/>
                </a:lnTo>
                <a:lnTo>
                  <a:pt x="440984" y="857251"/>
                </a:lnTo>
                <a:lnTo>
                  <a:pt x="873420" y="857251"/>
                </a:lnTo>
                <a:lnTo>
                  <a:pt x="873420" y="1287781"/>
                </a:lnTo>
                <a:lnTo>
                  <a:pt x="2835" y="1287781"/>
                </a:lnTo>
                <a:lnTo>
                  <a:pt x="2835" y="857251"/>
                </a:lnTo>
                <a:lnTo>
                  <a:pt x="0" y="85725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/>
          </p:nvPr>
        </p:nvSpPr>
        <p:spPr>
          <a:xfrm>
            <a:off x="833120" y="2726212"/>
            <a:ext cx="6603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3200" b="0" spc="0" dirty="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pic>
        <p:nvPicPr>
          <p:cNvPr id="28" name="Picture 2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185338"/>
            <a:ext cx="1708189" cy="2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2716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s-P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fld id="{A9A7CD6B-01C4-4EC3-86D1-E8E21370C752}" type="slidenum">
              <a:rPr lang="es-PE"/>
              <a:pPr>
                <a:defRPr/>
              </a:pPr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817459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3613611"/>
      </p:ext>
    </p:extLst>
  </p:cSld>
  <p:clrMapOvr>
    <a:masterClrMapping/>
  </p:clrMapOvr>
  <p:transition spd="slow">
    <p:pull dir="r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75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265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2185959"/>
      </p:ext>
    </p:extLst>
  </p:cSld>
  <p:clrMapOvr>
    <a:masterClrMapping/>
  </p:clrMapOvr>
  <p:transition spd="slow">
    <p:pull dir="r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pPr>
              <a:defRPr/>
            </a:pPr>
            <a:fld id="{85500C84-112F-4E85-A804-C772BFB54340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4819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6779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117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073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78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sin foto_opció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89600" y="2289600"/>
            <a:ext cx="107630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4000" b="0" spc="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grpSp>
        <p:nvGrpSpPr>
          <p:cNvPr id="3" name="27 Grupo"/>
          <p:cNvGrpSpPr/>
          <p:nvPr userDrawn="1"/>
        </p:nvGrpSpPr>
        <p:grpSpPr>
          <a:xfrm>
            <a:off x="-4157" y="0"/>
            <a:ext cx="8409256" cy="6850714"/>
            <a:chOff x="4833" y="0"/>
            <a:chExt cx="6306942" cy="6850714"/>
          </a:xfrm>
        </p:grpSpPr>
        <p:sp>
          <p:nvSpPr>
            <p:cNvPr id="18" name="17 Rectángulo"/>
            <p:cNvSpPr/>
            <p:nvPr/>
          </p:nvSpPr>
          <p:spPr>
            <a:xfrm>
              <a:off x="4834" y="0"/>
              <a:ext cx="433314" cy="4320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4834" y="432000"/>
              <a:ext cx="433315" cy="256647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2" name="21 Rectángulo"/>
            <p:cNvSpPr/>
            <p:nvPr userDrawn="1"/>
          </p:nvSpPr>
          <p:spPr>
            <a:xfrm>
              <a:off x="4833" y="2998470"/>
              <a:ext cx="3332726" cy="2571550"/>
            </a:xfrm>
            <a:custGeom>
              <a:avLst/>
              <a:gdLst/>
              <a:ahLst/>
              <a:cxnLst/>
              <a:rect l="l" t="t" r="r" b="b"/>
              <a:pathLst>
                <a:path w="3332726" h="2571550">
                  <a:moveTo>
                    <a:pt x="433316" y="2139550"/>
                  </a:moveTo>
                  <a:lnTo>
                    <a:pt x="3332726" y="2139550"/>
                  </a:lnTo>
                  <a:lnTo>
                    <a:pt x="3332726" y="2571550"/>
                  </a:lnTo>
                  <a:lnTo>
                    <a:pt x="433316" y="2571550"/>
                  </a:lnTo>
                  <a:close/>
                  <a:moveTo>
                    <a:pt x="0" y="0"/>
                  </a:moveTo>
                  <a:lnTo>
                    <a:pt x="433315" y="0"/>
                  </a:lnTo>
                  <a:lnTo>
                    <a:pt x="433315" y="2571550"/>
                  </a:lnTo>
                  <a:lnTo>
                    <a:pt x="0" y="257155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3291840" y="5145640"/>
              <a:ext cx="3019935" cy="1705074"/>
            </a:xfrm>
            <a:custGeom>
              <a:avLst/>
              <a:gdLst/>
              <a:ahLst/>
              <a:cxnLst/>
              <a:rect l="l" t="t" r="r" b="b"/>
              <a:pathLst>
                <a:path w="3019935" h="1705074">
                  <a:moveTo>
                    <a:pt x="0" y="0"/>
                  </a:moveTo>
                  <a:lnTo>
                    <a:pt x="3019935" y="0"/>
                  </a:lnTo>
                  <a:lnTo>
                    <a:pt x="3019935" y="20720"/>
                  </a:lnTo>
                  <a:lnTo>
                    <a:pt x="3019935" y="428400"/>
                  </a:lnTo>
                  <a:lnTo>
                    <a:pt x="3019935" y="1705074"/>
                  </a:lnTo>
                  <a:lnTo>
                    <a:pt x="2586620" y="1705074"/>
                  </a:lnTo>
                  <a:lnTo>
                    <a:pt x="2586620" y="428400"/>
                  </a:lnTo>
                  <a:lnTo>
                    <a:pt x="0" y="42840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  <p:pic>
        <p:nvPicPr>
          <p:cNvPr id="30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57" y="432000"/>
            <a:ext cx="3048152" cy="35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2817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7050732"/>
      </p:ext>
    </p:extLst>
  </p:cSld>
  <p:clrMapOvr>
    <a:masterClrMapping/>
  </p:clrMapOvr>
  <p:transition spd="slow">
    <p:pull dir="r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591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750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0896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6400" y="198438"/>
            <a:ext cx="7924800" cy="56356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9921"/>
      </p:ext>
    </p:extLst>
  </p:cSld>
  <p:clrMapOvr>
    <a:masterClrMapping/>
  </p:clrMapOvr>
  <p:transition spd="slow">
    <p:pull dir="r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6604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66736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918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864021" y="6451602"/>
            <a:ext cx="2133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900" u="none">
                <a:solidFill>
                  <a:srgbClr val="094FA4"/>
                </a:solidFill>
                <a:latin typeface="BBVA Office Light"/>
              </a:defRPr>
            </a:lvl1pPr>
          </a:lstStyle>
          <a:p>
            <a:pPr>
              <a:defRPr/>
            </a:pPr>
            <a:r>
              <a:rPr lang="es-ES" dirty="0"/>
              <a:t>Página </a:t>
            </a:r>
            <a:fld id="{ACD1CB0B-15B1-4451-A7FE-D465DC5D0CF9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151716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864021" y="6451602"/>
            <a:ext cx="2133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900" u="none">
                <a:solidFill>
                  <a:srgbClr val="094FA4"/>
                </a:solidFill>
                <a:latin typeface="BBVA Office Light"/>
              </a:defRPr>
            </a:lvl1pPr>
          </a:lstStyle>
          <a:p>
            <a:pPr>
              <a:defRPr/>
            </a:pPr>
            <a:r>
              <a:rPr lang="es-ES" dirty="0"/>
              <a:t>Página </a:t>
            </a:r>
            <a:fld id="{ACD1CB0B-15B1-4451-A7FE-D465DC5D0CF9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78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sin foto_opción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9933" y="2263179"/>
            <a:ext cx="106624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4000" b="0" spc="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grpSp>
        <p:nvGrpSpPr>
          <p:cNvPr id="3" name="2 Grupo"/>
          <p:cNvGrpSpPr/>
          <p:nvPr userDrawn="1"/>
        </p:nvGrpSpPr>
        <p:grpSpPr>
          <a:xfrm>
            <a:off x="-5499" y="0"/>
            <a:ext cx="12197499" cy="6858000"/>
            <a:chOff x="4502" y="0"/>
            <a:chExt cx="9139498" cy="6858000"/>
          </a:xfrm>
        </p:grpSpPr>
        <p:sp>
          <p:nvSpPr>
            <p:cNvPr id="10" name="9 Rectángulo"/>
            <p:cNvSpPr/>
            <p:nvPr userDrawn="1"/>
          </p:nvSpPr>
          <p:spPr>
            <a:xfrm>
              <a:off x="4502" y="0"/>
              <a:ext cx="439200" cy="235743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2" name="11 Rectángulo"/>
            <p:cNvSpPr/>
            <p:nvPr userDrawn="1"/>
          </p:nvSpPr>
          <p:spPr>
            <a:xfrm>
              <a:off x="4502" y="2357438"/>
              <a:ext cx="439200" cy="278098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3" name="12 Rectángulo"/>
            <p:cNvSpPr/>
            <p:nvPr userDrawn="1"/>
          </p:nvSpPr>
          <p:spPr>
            <a:xfrm>
              <a:off x="4502" y="5138420"/>
              <a:ext cx="3256858" cy="1719580"/>
            </a:xfrm>
            <a:custGeom>
              <a:avLst/>
              <a:gdLst/>
              <a:ahLst/>
              <a:cxnLst/>
              <a:rect l="l" t="t" r="r" b="b"/>
              <a:pathLst>
                <a:path w="3256858" h="1719580">
                  <a:moveTo>
                    <a:pt x="0" y="0"/>
                  </a:moveTo>
                  <a:lnTo>
                    <a:pt x="439200" y="0"/>
                  </a:lnTo>
                  <a:lnTo>
                    <a:pt x="439200" y="1285903"/>
                  </a:lnTo>
                  <a:lnTo>
                    <a:pt x="3256858" y="1285903"/>
                  </a:lnTo>
                  <a:lnTo>
                    <a:pt x="3256858" y="1717903"/>
                  </a:lnTo>
                  <a:lnTo>
                    <a:pt x="439200" y="1717903"/>
                  </a:lnTo>
                  <a:lnTo>
                    <a:pt x="439200" y="1719580"/>
                  </a:lnTo>
                  <a:lnTo>
                    <a:pt x="0" y="171958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5" name="14 Rectángulo"/>
            <p:cNvSpPr/>
            <p:nvPr userDrawn="1"/>
          </p:nvSpPr>
          <p:spPr>
            <a:xfrm>
              <a:off x="3261360" y="6424323"/>
              <a:ext cx="3063240" cy="432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16" name="15 Rectángulo"/>
            <p:cNvSpPr/>
            <p:nvPr userDrawn="1"/>
          </p:nvSpPr>
          <p:spPr>
            <a:xfrm>
              <a:off x="6324600" y="6424323"/>
              <a:ext cx="2819400" cy="432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  <p:pic>
        <p:nvPicPr>
          <p:cNvPr id="20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442" y="215901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9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925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512167"/>
      </p:ext>
    </p:extLst>
  </p:cSld>
  <p:clrMapOvr>
    <a:masterClrMapping/>
  </p:clrMapOvr>
  <p:transition spd="slow">
    <p:pull dir="r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 con foto_opción 2" preserve="1">
  <p:cSld name="Portada con foto_opción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 descr="Resultado de imagen de Ciudad bbv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7384"/>
            <a:ext cx="12192000" cy="51845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0" y="4638734"/>
            <a:ext cx="12192000" cy="22466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8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000" y="5243602"/>
            <a:ext cx="6706397" cy="114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Open Sans"/>
              <a:buNone/>
              <a:defRPr sz="384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pic>
        <p:nvPicPr>
          <p:cNvPr id="10" name="Google Shape;10;p2" descr="AF BBVA_Tagline_ING_Princ_BLANCO.png"/>
          <p:cNvPicPr preferRelativeResize="0"/>
          <p:nvPr/>
        </p:nvPicPr>
        <p:blipFill rotWithShape="1">
          <a:blip r:embed="rId3">
            <a:alphaModFix/>
          </a:blip>
          <a:srcRect l="8368" t="25768" r="7519" b="22837"/>
          <a:stretch/>
        </p:blipFill>
        <p:spPr>
          <a:xfrm>
            <a:off x="78331" y="165634"/>
            <a:ext cx="1793200" cy="32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30 Imagen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2" r="244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19 Rectángulo"/>
          <p:cNvSpPr/>
          <p:nvPr userDrawn="1"/>
        </p:nvSpPr>
        <p:spPr>
          <a:xfrm>
            <a:off x="584199" y="1924341"/>
            <a:ext cx="9578340" cy="2786697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2" name="20 Rectángulo"/>
          <p:cNvSpPr/>
          <p:nvPr userDrawn="1"/>
        </p:nvSpPr>
        <p:spPr>
          <a:xfrm>
            <a:off x="0" y="1924342"/>
            <a:ext cx="584200" cy="428306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3" name="21 Rectángulo"/>
          <p:cNvSpPr/>
          <p:nvPr userDrawn="1"/>
        </p:nvSpPr>
        <p:spPr>
          <a:xfrm>
            <a:off x="9574560" y="4711037"/>
            <a:ext cx="587979" cy="859182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4" name="26 Rectángulo"/>
          <p:cNvSpPr/>
          <p:nvPr userDrawn="1"/>
        </p:nvSpPr>
        <p:spPr>
          <a:xfrm>
            <a:off x="10739120" y="6427470"/>
            <a:ext cx="1452880" cy="430530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5" name="28 Rectángulo"/>
          <p:cNvSpPr/>
          <p:nvPr userDrawn="1"/>
        </p:nvSpPr>
        <p:spPr>
          <a:xfrm>
            <a:off x="9574560" y="5570220"/>
            <a:ext cx="1164560" cy="1287781"/>
          </a:xfrm>
          <a:custGeom>
            <a:avLst/>
            <a:gdLst/>
            <a:ahLst/>
            <a:cxnLst/>
            <a:rect l="l" t="t" r="r" b="b"/>
            <a:pathLst>
              <a:path w="873420" h="1287781">
                <a:moveTo>
                  <a:pt x="0" y="0"/>
                </a:moveTo>
                <a:lnTo>
                  <a:pt x="440984" y="0"/>
                </a:lnTo>
                <a:lnTo>
                  <a:pt x="440984" y="857251"/>
                </a:lnTo>
                <a:lnTo>
                  <a:pt x="873420" y="857251"/>
                </a:lnTo>
                <a:lnTo>
                  <a:pt x="873420" y="1287781"/>
                </a:lnTo>
                <a:lnTo>
                  <a:pt x="2835" y="1287781"/>
                </a:lnTo>
                <a:lnTo>
                  <a:pt x="2835" y="857251"/>
                </a:lnTo>
                <a:lnTo>
                  <a:pt x="0" y="85725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6" name="1 Título"/>
          <p:cNvSpPr>
            <a:spLocks noGrp="1"/>
          </p:cNvSpPr>
          <p:nvPr>
            <p:ph type="title"/>
          </p:nvPr>
        </p:nvSpPr>
        <p:spPr>
          <a:xfrm>
            <a:off x="833120" y="2726212"/>
            <a:ext cx="6603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3200" b="0" spc="0" dirty="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pic>
        <p:nvPicPr>
          <p:cNvPr id="17" name="Picture 2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185338"/>
            <a:ext cx="1708189" cy="2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99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304800" y="1741488"/>
            <a:ext cx="11582400" cy="435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pic>
        <p:nvPicPr>
          <p:cNvPr id="13" name="Google Shape;13;p3" descr="AF BBVA_Tagline_ING_Princ_RGB.png"/>
          <p:cNvPicPr preferRelativeResize="0"/>
          <p:nvPr/>
        </p:nvPicPr>
        <p:blipFill rotWithShape="1">
          <a:blip r:embed="rId2">
            <a:alphaModFix/>
          </a:blip>
          <a:srcRect l="9669" t="30217" r="9684" b="25547"/>
          <a:stretch/>
        </p:blipFill>
        <p:spPr>
          <a:xfrm>
            <a:off x="313491" y="201220"/>
            <a:ext cx="1725663" cy="2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5" name="Google Shape;15;p3"/>
          <p:cNvSpPr txBox="1"/>
          <p:nvPr/>
        </p:nvSpPr>
        <p:spPr>
          <a:xfrm>
            <a:off x="10333027" y="6582480"/>
            <a:ext cx="1619600" cy="1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184280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" preserve="1">
  <p:cSld name="solo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31306" y="241201"/>
            <a:ext cx="11429324" cy="78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  <a:defRPr sz="2400" b="0" i="0" u="none" strike="noStrike" cap="none">
                <a:solidFill>
                  <a:srgbClr val="5BBE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20" name="Google Shape;20;p5"/>
          <p:cNvSpPr txBox="1"/>
          <p:nvPr/>
        </p:nvSpPr>
        <p:spPr>
          <a:xfrm>
            <a:off x="10333027" y="99504"/>
            <a:ext cx="1619600" cy="1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101486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conclusion" preserve="1">
  <p:cSld name="título &amp; conclus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327350" y="240953"/>
            <a:ext cx="8538399" cy="78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  <a:defRPr sz="24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grpSp>
        <p:nvGrpSpPr>
          <p:cNvPr id="23" name="Google Shape;23;p6"/>
          <p:cNvGrpSpPr/>
          <p:nvPr/>
        </p:nvGrpSpPr>
        <p:grpSpPr>
          <a:xfrm>
            <a:off x="-131" y="426337"/>
            <a:ext cx="12192000" cy="6431657"/>
            <a:chOff x="-98" y="355282"/>
            <a:chExt cx="9144000" cy="5359714"/>
          </a:xfrm>
        </p:grpSpPr>
        <p:sp>
          <p:nvSpPr>
            <p:cNvPr id="24" name="Google Shape;24;p6"/>
            <p:cNvSpPr/>
            <p:nvPr/>
          </p:nvSpPr>
          <p:spPr>
            <a:xfrm>
              <a:off x="-98" y="535281"/>
              <a:ext cx="82797" cy="232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6"/>
            <p:cNvSpPr/>
            <p:nvPr/>
          </p:nvSpPr>
          <p:spPr>
            <a:xfrm>
              <a:off x="-98" y="355282"/>
              <a:ext cx="82797" cy="179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6"/>
            <p:cNvSpPr/>
            <p:nvPr/>
          </p:nvSpPr>
          <p:spPr>
            <a:xfrm>
              <a:off x="-98" y="2857371"/>
              <a:ext cx="82797" cy="250409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6"/>
            <p:cNvSpPr/>
            <p:nvPr/>
          </p:nvSpPr>
          <p:spPr>
            <a:xfrm>
              <a:off x="-98" y="5001896"/>
              <a:ext cx="9144000" cy="71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6"/>
          <p:cNvSpPr txBox="1"/>
          <p:nvPr/>
        </p:nvSpPr>
        <p:spPr>
          <a:xfrm>
            <a:off x="10333027" y="99504"/>
            <a:ext cx="1619600" cy="1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0890206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ión diagonal" preserve="1">
  <p:cSld name="División diagona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5507567" y="0"/>
            <a:ext cx="6684400" cy="68579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280" y="0"/>
                </a:moveTo>
                <a:lnTo>
                  <a:pt x="120000" y="0"/>
                </a:lnTo>
                <a:lnTo>
                  <a:pt x="120000" y="149"/>
                </a:lnTo>
                <a:lnTo>
                  <a:pt x="120000" y="120000"/>
                </a:lnTo>
                <a:lnTo>
                  <a:pt x="0" y="120000"/>
                </a:lnTo>
                <a:lnTo>
                  <a:pt x="31339" y="0"/>
                </a:lnTo>
                <a:lnTo>
                  <a:pt x="31630" y="0"/>
                </a:lnTo>
                <a:lnTo>
                  <a:pt x="31630" y="0"/>
                </a:lnTo>
                <a:lnTo>
                  <a:pt x="93280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8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27356" y="240953"/>
            <a:ext cx="6578800" cy="78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  <a:defRPr sz="24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2" name="Google Shape;32;p7"/>
          <p:cNvSpPr txBox="1"/>
          <p:nvPr/>
        </p:nvSpPr>
        <p:spPr>
          <a:xfrm>
            <a:off x="10333027" y="99504"/>
            <a:ext cx="1619600" cy="1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2 Rectángulo"/>
          <p:cNvSpPr/>
          <p:nvPr userDrawn="1"/>
        </p:nvSpPr>
        <p:spPr>
          <a:xfrm>
            <a:off x="5507568" y="0"/>
            <a:ext cx="6684433" cy="6858000"/>
          </a:xfrm>
          <a:custGeom>
            <a:avLst/>
            <a:gdLst/>
            <a:ahLst/>
            <a:cxnLst/>
            <a:rect l="l" t="t" r="r" b="b"/>
            <a:pathLst>
              <a:path w="4152292" h="5715000">
                <a:moveTo>
                  <a:pt x="3227729" y="0"/>
                </a:moveTo>
                <a:lnTo>
                  <a:pt x="4152292" y="0"/>
                </a:lnTo>
                <a:lnTo>
                  <a:pt x="4152292" y="7121"/>
                </a:lnTo>
                <a:lnTo>
                  <a:pt x="4152292" y="5715000"/>
                </a:lnTo>
                <a:lnTo>
                  <a:pt x="0" y="5715000"/>
                </a:lnTo>
                <a:lnTo>
                  <a:pt x="1084424" y="2"/>
                </a:lnTo>
                <a:lnTo>
                  <a:pt x="1094497" y="26"/>
                </a:lnTo>
                <a:lnTo>
                  <a:pt x="1094497" y="1"/>
                </a:lnTo>
                <a:lnTo>
                  <a:pt x="3227729" y="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56616"/>
            <a:endParaRPr lang="es-ES_tradnl" sz="1900" u="none" dirty="0">
              <a:solidFill>
                <a:srgbClr val="FFFFFF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6" name="object 2"/>
          <p:cNvSpPr txBox="1"/>
          <p:nvPr userDrawn="1"/>
        </p:nvSpPr>
        <p:spPr>
          <a:xfrm>
            <a:off x="10294421" y="120080"/>
            <a:ext cx="161979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43" algn="r" defTabSz="925670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00" u="none" spc="-5" dirty="0" smtClean="0">
                <a:solidFill>
                  <a:srgbClr val="2A86CA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u="none" spc="-5" dirty="0" smtClean="0">
                <a:solidFill>
                  <a:srgbClr val="5BBEFF"/>
                </a:solidFill>
                <a:latin typeface="Arial" panose="020B0604020202020204" pitchFamily="34" charset="0"/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u="none" spc="-5" dirty="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u="none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pPr marR="5143" algn="r" defTabSz="925670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00" b="1" u="none" spc="-5" dirty="0" smtClean="0">
              <a:solidFill>
                <a:srgbClr val="5BBE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</p:spTree>
    <p:extLst>
      <p:ext uri="{BB962C8B-B14F-4D97-AF65-F5344CB8AC3E}">
        <p14:creationId xmlns:p14="http://schemas.microsoft.com/office/powerpoint/2010/main" val="19162251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on forma" preserve="1">
  <p:cSld name="Pie con forma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6202258"/>
            <a:ext cx="12192000" cy="6559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0"/>
                </a:moveTo>
                <a:lnTo>
                  <a:pt x="0" y="119349"/>
                </a:lnTo>
                <a:lnTo>
                  <a:pt x="0" y="119982"/>
                </a:lnTo>
                <a:lnTo>
                  <a:pt x="119999" y="119982"/>
                </a:lnTo>
                <a:lnTo>
                  <a:pt x="119999" y="0"/>
                </a:lnTo>
                <a:close/>
              </a:path>
            </a:pathLst>
          </a:custGeom>
          <a:solidFill>
            <a:srgbClr val="DCDEE0">
              <a:alpha val="27058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2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8"/>
          <p:cNvSpPr txBox="1"/>
          <p:nvPr/>
        </p:nvSpPr>
        <p:spPr>
          <a:xfrm>
            <a:off x="10333027" y="99504"/>
            <a:ext cx="1619600" cy="1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32378" y="241201"/>
            <a:ext cx="8538399" cy="78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  <a:defRPr sz="24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" name="object 28"/>
          <p:cNvSpPr/>
          <p:nvPr userDrawn="1"/>
        </p:nvSpPr>
        <p:spPr>
          <a:xfrm>
            <a:off x="2" y="6202258"/>
            <a:ext cx="12174239" cy="655742"/>
          </a:xfrm>
          <a:custGeom>
            <a:avLst/>
            <a:gdLst/>
            <a:ahLst/>
            <a:cxnLst/>
            <a:rect l="l" t="t" r="r" b="b"/>
            <a:pathLst>
              <a:path w="20104100" h="1094740">
                <a:moveTo>
                  <a:pt x="20104099" y="0"/>
                </a:moveTo>
                <a:lnTo>
                  <a:pt x="0" y="1088806"/>
                </a:lnTo>
                <a:lnTo>
                  <a:pt x="0" y="1094580"/>
                </a:lnTo>
                <a:lnTo>
                  <a:pt x="20104099" y="109458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CDEE0">
              <a:alpha val="29998"/>
            </a:srgbClr>
          </a:solidFill>
        </p:spPr>
        <p:txBody>
          <a:bodyPr wrap="square" lIns="0" tIns="0" rIns="0" bIns="0" rtlCol="0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sz="1100" u="none" smtClean="0">
              <a:solidFill>
                <a:prstClr val="black"/>
              </a:solidFill>
              <a:latin typeface="Calibri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73251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 preserve="1">
  <p:cSld name="tex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332378" y="241201"/>
            <a:ext cx="8538399" cy="78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  <a:defRPr sz="24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82601" y="1718309"/>
            <a:ext cx="11470399" cy="4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4328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80"/>
              <a:buFont typeface="Open Sans"/>
              <a:buChar char="•"/>
              <a:defRPr sz="192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97280" marR="0" lvl="1" indent="-371856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666666"/>
              </a:buClr>
              <a:buSzPts val="1280"/>
              <a:buFont typeface="Open Sans"/>
              <a:buChar char="•"/>
              <a:defRPr sz="192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645920" marR="0" lvl="2" indent="-39624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Char char="-"/>
              <a:defRPr sz="192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194560" marR="0" lvl="3" indent="-3596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Open Sans"/>
              <a:buChar char="»"/>
              <a:defRPr sz="168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743200" marR="0" lvl="4" indent="-35966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Open Sans"/>
              <a:buChar char="›"/>
              <a:defRPr sz="168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291840" marR="0" lvl="5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840480" marR="0" lvl="6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389120" marR="0" lvl="7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937760" marR="0" lvl="8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0" name="Google Shape;40;p9"/>
          <p:cNvSpPr txBox="1"/>
          <p:nvPr/>
        </p:nvSpPr>
        <p:spPr>
          <a:xfrm>
            <a:off x="10333027" y="99504"/>
            <a:ext cx="1619600" cy="1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336663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&amp; Conclusión" preserve="1">
  <p:cSld name="Texto &amp; Conclusió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10"/>
          <p:cNvGrpSpPr/>
          <p:nvPr/>
        </p:nvGrpSpPr>
        <p:grpSpPr>
          <a:xfrm>
            <a:off x="-131" y="426337"/>
            <a:ext cx="12192000" cy="6431657"/>
            <a:chOff x="-98" y="355282"/>
            <a:chExt cx="9144000" cy="5359714"/>
          </a:xfrm>
        </p:grpSpPr>
        <p:sp>
          <p:nvSpPr>
            <p:cNvPr id="43" name="Google Shape;43;p10"/>
            <p:cNvSpPr/>
            <p:nvPr/>
          </p:nvSpPr>
          <p:spPr>
            <a:xfrm>
              <a:off x="-98" y="535281"/>
              <a:ext cx="82797" cy="232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0"/>
            <p:cNvSpPr/>
            <p:nvPr/>
          </p:nvSpPr>
          <p:spPr>
            <a:xfrm>
              <a:off x="-98" y="355282"/>
              <a:ext cx="82797" cy="179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0"/>
            <p:cNvSpPr/>
            <p:nvPr/>
          </p:nvSpPr>
          <p:spPr>
            <a:xfrm>
              <a:off x="-98" y="2857371"/>
              <a:ext cx="82797" cy="250409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0"/>
            <p:cNvSpPr/>
            <p:nvPr/>
          </p:nvSpPr>
          <p:spPr>
            <a:xfrm>
              <a:off x="-98" y="5001896"/>
              <a:ext cx="9144000" cy="71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482601" y="1718309"/>
            <a:ext cx="11470399" cy="4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4328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80"/>
              <a:buFont typeface="Open Sans"/>
              <a:buChar char="•"/>
              <a:defRPr sz="192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97280" marR="0" lvl="1" indent="-371856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666666"/>
              </a:buClr>
              <a:buSzPts val="1280"/>
              <a:buFont typeface="Open Sans"/>
              <a:buChar char="•"/>
              <a:defRPr sz="192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645920" marR="0" lvl="2" indent="-39624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Open Sans"/>
              <a:buChar char="-"/>
              <a:defRPr sz="192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194560" marR="0" lvl="3" indent="-3596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Open Sans"/>
              <a:buChar char="»"/>
              <a:defRPr sz="168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743200" marR="0" lvl="4" indent="-35966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Open Sans"/>
              <a:buChar char="›"/>
              <a:defRPr sz="1680" b="0" i="0" u="none" strike="noStrike" cap="none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291840" marR="0" lvl="5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840480" marR="0" lvl="6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389120" marR="0" lvl="7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937760" marR="0" lvl="8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•"/>
              <a:defRPr sz="192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27350" y="240953"/>
            <a:ext cx="8538399" cy="781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pen Sans"/>
              <a:buNone/>
              <a:defRPr sz="2400" b="1" i="0" u="none" strike="noStrike" cap="none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pen Sans"/>
              <a:buNone/>
              <a:defRPr sz="408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49" name="Google Shape;49;p10"/>
          <p:cNvSpPr txBox="1"/>
          <p:nvPr/>
        </p:nvSpPr>
        <p:spPr>
          <a:xfrm>
            <a:off x="10333027" y="99504"/>
            <a:ext cx="1619600" cy="147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10 Grupo"/>
          <p:cNvGrpSpPr/>
          <p:nvPr userDrawn="1"/>
        </p:nvGrpSpPr>
        <p:grpSpPr>
          <a:xfrm>
            <a:off x="-129" y="426339"/>
            <a:ext cx="12192129" cy="6435133"/>
            <a:chOff x="-97" y="426338"/>
            <a:chExt cx="9144097" cy="6435133"/>
          </a:xfrm>
        </p:grpSpPr>
        <p:sp>
          <p:nvSpPr>
            <p:cNvPr id="11" name="11 Rectángulo"/>
            <p:cNvSpPr/>
            <p:nvPr userDrawn="1"/>
          </p:nvSpPr>
          <p:spPr>
            <a:xfrm>
              <a:off x="-97" y="638125"/>
              <a:ext cx="108000" cy="27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12" name="12 Rectángulo"/>
            <p:cNvSpPr/>
            <p:nvPr userDrawn="1"/>
          </p:nvSpPr>
          <p:spPr>
            <a:xfrm>
              <a:off x="-97" y="426338"/>
              <a:ext cx="10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13" name="13 Rectángulo"/>
            <p:cNvSpPr/>
            <p:nvPr userDrawn="1"/>
          </p:nvSpPr>
          <p:spPr>
            <a:xfrm>
              <a:off x="-97" y="3424632"/>
              <a:ext cx="108000" cy="30048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  <p:sp>
          <p:nvSpPr>
            <p:cNvPr id="14" name="14 Rectángulo"/>
            <p:cNvSpPr/>
            <p:nvPr userDrawn="1"/>
          </p:nvSpPr>
          <p:spPr>
            <a:xfrm>
              <a:off x="-97" y="6005746"/>
              <a:ext cx="9144097" cy="855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56616"/>
              <a:endParaRPr lang="es-ES_tradnl" sz="19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97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illa sección">
    <p:bg bwMode="inv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05527" y="4568400"/>
            <a:ext cx="5477280" cy="5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" sz="2000" b="0" spc="0" dirty="0">
                <a:solidFill>
                  <a:schemeClr val="bg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</a:lstStyle>
          <a:p>
            <a:pPr lvl="0" algn="ctr"/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object 2"/>
          <p:cNvSpPr txBox="1"/>
          <p:nvPr userDrawn="1"/>
        </p:nvSpPr>
        <p:spPr>
          <a:xfrm>
            <a:off x="10286401" y="194629"/>
            <a:ext cx="161979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43" algn="r" defTabSz="925670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00" u="none" spc="-5" dirty="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u="none" spc="-5" dirty="0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u="none" spc="-5" dirty="0" smtClean="0">
                <a:solidFill>
                  <a:srgbClr val="FFFF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u="none" smtClean="0">
                <a:solidFill>
                  <a:srgbClr val="FFFFFF"/>
                </a:solidFill>
                <a:latin typeface="Arial"/>
                <a:ea typeface="ＭＳ Ｐゴシック" pitchFamily="34" charset="-128"/>
                <a:cs typeface="BBVA Office Book"/>
              </a:rPr>
              <a:pPr marR="5143" algn="r" defTabSz="925670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00" b="1" u="none" spc="-5" dirty="0" smtClean="0">
              <a:solidFill>
                <a:srgbClr val="FFFF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  <p:pic>
        <p:nvPicPr>
          <p:cNvPr id="11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5" y="215901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2 Grupo"/>
          <p:cNvGrpSpPr/>
          <p:nvPr userDrawn="1"/>
        </p:nvGrpSpPr>
        <p:grpSpPr>
          <a:xfrm>
            <a:off x="289984" y="850466"/>
            <a:ext cx="3773616" cy="2580439"/>
            <a:chOff x="217488" y="850465"/>
            <a:chExt cx="2830212" cy="2580439"/>
          </a:xfrm>
        </p:grpSpPr>
        <p:sp>
          <p:nvSpPr>
            <p:cNvPr id="22" name="21 Rectángulo"/>
            <p:cNvSpPr/>
            <p:nvPr userDrawn="1"/>
          </p:nvSpPr>
          <p:spPr>
            <a:xfrm>
              <a:off x="2830680" y="850465"/>
              <a:ext cx="217020" cy="2304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3" name="22 Rectángulo"/>
            <p:cNvSpPr/>
            <p:nvPr userDrawn="1"/>
          </p:nvSpPr>
          <p:spPr>
            <a:xfrm>
              <a:off x="1521460" y="850465"/>
              <a:ext cx="1309220" cy="23040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217488" y="850465"/>
              <a:ext cx="1309220" cy="1506654"/>
            </a:xfrm>
            <a:custGeom>
              <a:avLst/>
              <a:gdLst/>
              <a:ahLst/>
              <a:cxnLst/>
              <a:rect l="l" t="t" r="r" b="b"/>
              <a:pathLst>
                <a:path w="1309220" h="1506654">
                  <a:moveTo>
                    <a:pt x="0" y="0"/>
                  </a:moveTo>
                  <a:lnTo>
                    <a:pt x="1309220" y="0"/>
                  </a:lnTo>
                  <a:lnTo>
                    <a:pt x="1309220" y="225720"/>
                  </a:lnTo>
                  <a:lnTo>
                    <a:pt x="220662" y="225720"/>
                  </a:lnTo>
                  <a:lnTo>
                    <a:pt x="220662" y="1506654"/>
                  </a:lnTo>
                  <a:lnTo>
                    <a:pt x="0" y="1506654"/>
                  </a:lnTo>
                  <a:lnTo>
                    <a:pt x="0" y="225720"/>
                  </a:lnTo>
                  <a:lnTo>
                    <a:pt x="0" y="225719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5" name="24 Rectángulo"/>
            <p:cNvSpPr/>
            <p:nvPr userDrawn="1"/>
          </p:nvSpPr>
          <p:spPr>
            <a:xfrm>
              <a:off x="217488" y="2357119"/>
              <a:ext cx="220662" cy="107378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7477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1_Title and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AF BBVA_Tagline_ING_Princ_RGB.png"/>
          <p:cNvPicPr preferRelativeResize="0"/>
          <p:nvPr/>
        </p:nvPicPr>
        <p:blipFill rotWithShape="1">
          <a:blip r:embed="rId2">
            <a:alphaModFix/>
          </a:blip>
          <a:srcRect l="9669" t="30221" r="9684" b="25549"/>
          <a:stretch/>
        </p:blipFill>
        <p:spPr>
          <a:xfrm>
            <a:off x="313491" y="201220"/>
            <a:ext cx="1725664" cy="2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174365" y="482149"/>
            <a:ext cx="11586264" cy="95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400" b="1" i="0" u="none" strike="noStrike" cap="none">
                <a:solidFill>
                  <a:srgbClr val="0721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10333027" y="6582480"/>
            <a:ext cx="1619600" cy="16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rgbClr val="2A86C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es" sz="720" b="0" i="0" u="none" strike="noStrike" cap="none">
                <a:solidFill>
                  <a:srgbClr val="5BBEFF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rgbClr val="5BBE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2413465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illa sección">
    <p:bg bwMode="inv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05527" y="4568400"/>
            <a:ext cx="5477280" cy="5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" sz="2000" b="0" spc="0" dirty="0">
                <a:solidFill>
                  <a:schemeClr val="bg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</a:lstStyle>
          <a:p>
            <a:pPr lvl="0" algn="ctr"/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object 2"/>
          <p:cNvSpPr txBox="1"/>
          <p:nvPr userDrawn="1"/>
        </p:nvSpPr>
        <p:spPr>
          <a:xfrm>
            <a:off x="10286401" y="194629"/>
            <a:ext cx="161979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43" algn="r" defTabSz="925670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00" u="none" spc="-5" dirty="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u="none" spc="-5" dirty="0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u="none" spc="-5" dirty="0" smtClean="0">
                <a:solidFill>
                  <a:srgbClr val="FFFF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u="none" smtClean="0">
                <a:solidFill>
                  <a:srgbClr val="FFFFFF"/>
                </a:solidFill>
                <a:latin typeface="Arial"/>
                <a:ea typeface="ＭＳ Ｐゴシック" pitchFamily="34" charset="-128"/>
                <a:cs typeface="BBVA Office Book"/>
              </a:rPr>
              <a:pPr marR="5143" algn="r" defTabSz="925670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00" b="1" u="none" spc="-5" dirty="0" smtClean="0">
              <a:solidFill>
                <a:srgbClr val="FFFF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  <p:pic>
        <p:nvPicPr>
          <p:cNvPr id="11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5" y="215901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2 Grupo"/>
          <p:cNvGrpSpPr/>
          <p:nvPr userDrawn="1"/>
        </p:nvGrpSpPr>
        <p:grpSpPr>
          <a:xfrm>
            <a:off x="289984" y="850466"/>
            <a:ext cx="3773616" cy="2580439"/>
            <a:chOff x="217488" y="850465"/>
            <a:chExt cx="2830212" cy="2580439"/>
          </a:xfrm>
        </p:grpSpPr>
        <p:sp>
          <p:nvSpPr>
            <p:cNvPr id="22" name="21 Rectángulo"/>
            <p:cNvSpPr/>
            <p:nvPr userDrawn="1"/>
          </p:nvSpPr>
          <p:spPr>
            <a:xfrm>
              <a:off x="2830680" y="850465"/>
              <a:ext cx="217020" cy="2304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3" name="22 Rectángulo"/>
            <p:cNvSpPr/>
            <p:nvPr userDrawn="1"/>
          </p:nvSpPr>
          <p:spPr>
            <a:xfrm>
              <a:off x="1521460" y="850465"/>
              <a:ext cx="1309220" cy="23040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217488" y="850465"/>
              <a:ext cx="1309220" cy="1506654"/>
            </a:xfrm>
            <a:custGeom>
              <a:avLst/>
              <a:gdLst/>
              <a:ahLst/>
              <a:cxnLst/>
              <a:rect l="l" t="t" r="r" b="b"/>
              <a:pathLst>
                <a:path w="1309220" h="1506654">
                  <a:moveTo>
                    <a:pt x="0" y="0"/>
                  </a:moveTo>
                  <a:lnTo>
                    <a:pt x="1309220" y="0"/>
                  </a:lnTo>
                  <a:lnTo>
                    <a:pt x="1309220" y="225720"/>
                  </a:lnTo>
                  <a:lnTo>
                    <a:pt x="220662" y="225720"/>
                  </a:lnTo>
                  <a:lnTo>
                    <a:pt x="220662" y="1506654"/>
                  </a:lnTo>
                  <a:lnTo>
                    <a:pt x="0" y="1506654"/>
                  </a:lnTo>
                  <a:lnTo>
                    <a:pt x="0" y="225720"/>
                  </a:lnTo>
                  <a:lnTo>
                    <a:pt x="0" y="225719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  <p:sp>
          <p:nvSpPr>
            <p:cNvPr id="25" name="24 Rectángulo"/>
            <p:cNvSpPr/>
            <p:nvPr userDrawn="1"/>
          </p:nvSpPr>
          <p:spPr>
            <a:xfrm>
              <a:off x="217488" y="2357119"/>
              <a:ext cx="220662" cy="107378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0266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314904"/>
      </p:ext>
    </p:extLst>
  </p:cSld>
  <p:clrMapOvr>
    <a:masterClrMapping/>
  </p:clrMapOvr>
  <p:transition spd="slow">
    <p:pull dir="r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304800" y="1741488"/>
            <a:ext cx="11582400" cy="435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461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pic>
        <p:nvPicPr>
          <p:cNvPr id="57" name="Google Shape;57;p13" descr="AF BBVA_Tagline_ING_Princ_RGB.png"/>
          <p:cNvPicPr preferRelativeResize="0"/>
          <p:nvPr/>
        </p:nvPicPr>
        <p:blipFill rotWithShape="1">
          <a:blip r:embed="rId2">
            <a:alphaModFix/>
          </a:blip>
          <a:srcRect l="9669" t="30216" r="9685" b="25549"/>
          <a:stretch/>
        </p:blipFill>
        <p:spPr>
          <a:xfrm>
            <a:off x="313491" y="201220"/>
            <a:ext cx="1725663" cy="2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0333027" y="6582480"/>
            <a:ext cx="1619600" cy="1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6579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illa sección" preserve="1">
  <p:cSld name="Portadilla sección"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0333027" y="188912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4" descr="AF BBVA_Tagline_ING_Princ_BLANCO.png"/>
          <p:cNvPicPr preferRelativeResize="0"/>
          <p:nvPr/>
        </p:nvPicPr>
        <p:blipFill rotWithShape="1">
          <a:blip r:embed="rId2">
            <a:alphaModFix/>
          </a:blip>
          <a:srcRect l="8369" t="25770" r="7519" b="22831"/>
          <a:stretch/>
        </p:blipFill>
        <p:spPr>
          <a:xfrm>
            <a:off x="170923" y="159605"/>
            <a:ext cx="1793200" cy="325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4"/>
          <p:cNvGrpSpPr/>
          <p:nvPr/>
        </p:nvGrpSpPr>
        <p:grpSpPr>
          <a:xfrm>
            <a:off x="236257" y="859421"/>
            <a:ext cx="3114697" cy="2565138"/>
            <a:chOff x="177193" y="716185"/>
            <a:chExt cx="2336023" cy="2137615"/>
          </a:xfrm>
        </p:grpSpPr>
        <p:sp>
          <p:nvSpPr>
            <p:cNvPr id="64" name="Google Shape;64;p14"/>
            <p:cNvSpPr/>
            <p:nvPr/>
          </p:nvSpPr>
          <p:spPr>
            <a:xfrm>
              <a:off x="177193" y="716185"/>
              <a:ext cx="1074300" cy="125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8519" y="0"/>
                  </a:lnTo>
                  <a:lnTo>
                    <a:pt x="20104" y="0"/>
                  </a:lnTo>
                  <a:lnTo>
                    <a:pt x="120000" y="0"/>
                  </a:lnTo>
                  <a:lnTo>
                    <a:pt x="120000" y="17248"/>
                  </a:lnTo>
                  <a:lnTo>
                    <a:pt x="20104" y="17248"/>
                  </a:lnTo>
                  <a:lnTo>
                    <a:pt x="20104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2A86C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77193" y="1968500"/>
              <a:ext cx="180000" cy="885300"/>
            </a:xfrm>
            <a:prstGeom prst="rect">
              <a:avLst/>
            </a:prstGeom>
            <a:solidFill>
              <a:srgbClr val="5BBEF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251583" y="716185"/>
              <a:ext cx="1080000" cy="180000"/>
            </a:xfrm>
            <a:prstGeom prst="rect">
              <a:avLst/>
            </a:prstGeom>
            <a:solidFill>
              <a:srgbClr val="0A5FB4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331716" y="716185"/>
              <a:ext cx="181500" cy="180000"/>
            </a:xfrm>
            <a:prstGeom prst="rect">
              <a:avLst/>
            </a:prstGeom>
            <a:solidFill>
              <a:srgbClr val="2DCCCD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4"/>
          <p:cNvSpPr txBox="1"/>
          <p:nvPr/>
        </p:nvSpPr>
        <p:spPr>
          <a:xfrm>
            <a:off x="3742431" y="2329267"/>
            <a:ext cx="6228000" cy="30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Arial"/>
              <a:buNone/>
            </a:pPr>
            <a:r>
              <a:rPr lang="es" sz="216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XXX</a:t>
            </a: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2995467" y="1825980"/>
            <a:ext cx="1143600" cy="3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CCD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2DCCC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16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054900" y="2283797"/>
            <a:ext cx="4516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"/>
              <a:buFont typeface="Arial"/>
              <a:buNone/>
            </a:pPr>
            <a:r>
              <a:rPr lang="es" sz="2640" b="1" i="0" u="none" strike="noStrike" cap="small">
                <a:solidFill>
                  <a:srgbClr val="2DCCC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054900" y="3184722"/>
            <a:ext cx="487200" cy="34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50"/>
              <a:buFont typeface="Arial"/>
              <a:buNone/>
            </a:pPr>
            <a:r>
              <a:rPr lang="es" sz="2640" b="1" i="0" u="none" strike="noStrike" cap="small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742431" y="3235855"/>
            <a:ext cx="5949200" cy="3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"/>
              <a:buFont typeface="Arial"/>
              <a:buNone/>
            </a:pPr>
            <a:r>
              <a:rPr lang="es" sz="216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XXX</a:t>
            </a:r>
            <a:endParaRPr sz="16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216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2365067" y="2336208"/>
            <a:ext cx="451600" cy="3013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710" tIns="109710" rIns="109710" bIns="10971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640" b="1" i="0" u="none" strike="noStrike" cap="small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1849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foto" preserve="1">
  <p:cSld name="Diapositiva fo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412800" y="1559518"/>
            <a:ext cx="55408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84822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" preserve="1">
  <p:cSld name="solo título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31305" y="241200"/>
            <a:ext cx="85384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0333027" y="99504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5532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&amp; conclusion" preserve="1">
  <p:cSld name="título &amp; conclus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27349" y="240953"/>
            <a:ext cx="85384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grpSp>
        <p:nvGrpSpPr>
          <p:cNvPr id="81" name="Google Shape;81;p17"/>
          <p:cNvGrpSpPr/>
          <p:nvPr/>
        </p:nvGrpSpPr>
        <p:grpSpPr>
          <a:xfrm>
            <a:off x="-131" y="426337"/>
            <a:ext cx="12192000" cy="6431657"/>
            <a:chOff x="-98" y="355282"/>
            <a:chExt cx="9144000" cy="5359714"/>
          </a:xfrm>
        </p:grpSpPr>
        <p:sp>
          <p:nvSpPr>
            <p:cNvPr id="82" name="Google Shape;82;p17"/>
            <p:cNvSpPr/>
            <p:nvPr/>
          </p:nvSpPr>
          <p:spPr>
            <a:xfrm>
              <a:off x="-98" y="535281"/>
              <a:ext cx="82800" cy="232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-98" y="355282"/>
              <a:ext cx="828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-98" y="2857371"/>
              <a:ext cx="82800" cy="250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-98" y="5001896"/>
              <a:ext cx="9144000" cy="71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7"/>
          <p:cNvSpPr txBox="1"/>
          <p:nvPr/>
        </p:nvSpPr>
        <p:spPr>
          <a:xfrm>
            <a:off x="10333027" y="99504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2171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ión diagonal" preserve="1">
  <p:cSld name="División diagonal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/>
          <p:nvPr/>
        </p:nvSpPr>
        <p:spPr>
          <a:xfrm>
            <a:off x="5507567" y="0"/>
            <a:ext cx="6684400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3280" y="0"/>
                </a:moveTo>
                <a:lnTo>
                  <a:pt x="120000" y="0"/>
                </a:lnTo>
                <a:lnTo>
                  <a:pt x="120000" y="149"/>
                </a:lnTo>
                <a:lnTo>
                  <a:pt x="120000" y="120000"/>
                </a:lnTo>
                <a:lnTo>
                  <a:pt x="0" y="120000"/>
                </a:lnTo>
                <a:lnTo>
                  <a:pt x="31339" y="0"/>
                </a:lnTo>
                <a:lnTo>
                  <a:pt x="31630" y="0"/>
                </a:lnTo>
                <a:lnTo>
                  <a:pt x="31630" y="0"/>
                </a:lnTo>
                <a:lnTo>
                  <a:pt x="93280" y="0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28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27356" y="240953"/>
            <a:ext cx="65788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10333027" y="99504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96779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on forma" preserve="1">
  <p:cSld name="Pie con form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0" y="6202258"/>
            <a:ext cx="12192000" cy="6559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0"/>
                </a:moveTo>
                <a:lnTo>
                  <a:pt x="0" y="119349"/>
                </a:lnTo>
                <a:lnTo>
                  <a:pt x="0" y="119982"/>
                </a:lnTo>
                <a:lnTo>
                  <a:pt x="119999" y="119982"/>
                </a:lnTo>
                <a:lnTo>
                  <a:pt x="119999" y="0"/>
                </a:lnTo>
                <a:close/>
              </a:path>
            </a:pathLst>
          </a:custGeom>
          <a:solidFill>
            <a:srgbClr val="DCDEE0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10333027" y="99504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32377" y="241200"/>
            <a:ext cx="85384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831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5201" y="1827360"/>
            <a:ext cx="7215600" cy="282232"/>
          </a:xfrm>
          <a:prstGeom prst="rect">
            <a:avLst/>
          </a:prstGeom>
        </p:spPr>
        <p:txBody>
          <a:bodyPr wrap="square" lIns="35662" tIns="17831" rIns="35662" bIns="17831">
            <a:spAutoFit/>
          </a:bodyPr>
          <a:lstStyle>
            <a:lvl1pPr algn="l">
              <a:lnSpc>
                <a:spcPct val="100000"/>
              </a:lnSpc>
              <a:defRPr kumimoji="0" lang="es-ES_tradnl" sz="1600" b="0" i="0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cs typeface="+mn-cs"/>
              </a:defRPr>
            </a:lvl1pPr>
          </a:lstStyle>
          <a:p>
            <a:pPr lvl="0" defTabSz="356616"/>
            <a:r>
              <a:rPr lang="es-ES" noProof="0" smtClean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object 4"/>
          <p:cNvSpPr/>
          <p:nvPr userDrawn="1"/>
        </p:nvSpPr>
        <p:spPr>
          <a:xfrm>
            <a:off x="0" y="6001513"/>
            <a:ext cx="12192000" cy="856489"/>
          </a:xfrm>
          <a:custGeom>
            <a:avLst/>
            <a:gdLst/>
            <a:ahLst/>
            <a:cxnLst/>
            <a:rect l="l" t="t" r="r" b="b"/>
            <a:pathLst>
              <a:path w="20092035" h="1283970">
                <a:moveTo>
                  <a:pt x="20091587" y="0"/>
                </a:moveTo>
                <a:lnTo>
                  <a:pt x="0" y="1275999"/>
                </a:lnTo>
                <a:lnTo>
                  <a:pt x="0" y="1283828"/>
                </a:lnTo>
                <a:lnTo>
                  <a:pt x="20091587" y="1283828"/>
                </a:lnTo>
                <a:lnTo>
                  <a:pt x="20091587" y="0"/>
                </a:lnTo>
                <a:close/>
              </a:path>
            </a:pathLst>
          </a:custGeom>
          <a:solidFill>
            <a:schemeClr val="accent1">
              <a:alpha val="14902"/>
            </a:schemeClr>
          </a:solidFill>
        </p:spPr>
        <p:txBody>
          <a:bodyPr wrap="square" lIns="0" tIns="0" rIns="0" bIns="0" rtlCol="0"/>
          <a:lstStyle/>
          <a:p>
            <a:pPr defTabSz="356616"/>
            <a:endParaRPr lang="es-ES_tradnl" sz="1900" dirty="0">
              <a:solidFill>
                <a:srgbClr val="004481"/>
              </a:solidFill>
              <a:latin typeface="BBVA Office Book" pitchFamily="34" charset="0"/>
              <a:ea typeface="ＭＳ Ｐゴシック" pitchFamily="34" charset="-128"/>
            </a:endParaRPr>
          </a:p>
        </p:txBody>
      </p:sp>
      <p:pic>
        <p:nvPicPr>
          <p:cNvPr id="6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5" y="215901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bject 2"/>
          <p:cNvSpPr txBox="1"/>
          <p:nvPr userDrawn="1"/>
        </p:nvSpPr>
        <p:spPr>
          <a:xfrm>
            <a:off x="10286401" y="194629"/>
            <a:ext cx="161979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43" algn="r" defTabSz="925670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00" u="none" spc="-5" dirty="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u="none" spc="-5" dirty="0" smtClean="0">
                <a:solidFill>
                  <a:srgbClr val="FFFFFF"/>
                </a:solidFill>
                <a:latin typeface="Arial" panose="020B0604020202020204" pitchFamily="34" charset="0"/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u="none" spc="-5" dirty="0" smtClean="0">
                <a:solidFill>
                  <a:srgbClr val="FFFF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u="none" smtClean="0">
                <a:solidFill>
                  <a:srgbClr val="FFFFFF"/>
                </a:solidFill>
                <a:latin typeface="Arial"/>
                <a:ea typeface="ＭＳ Ｐゴシック" pitchFamily="34" charset="-128"/>
                <a:cs typeface="BBVA Office Book"/>
              </a:rPr>
              <a:pPr marR="5143" algn="r" defTabSz="925670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00" b="1" u="none" spc="-5" dirty="0" smtClean="0">
              <a:solidFill>
                <a:srgbClr val="FFFF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</p:spTree>
    <p:extLst>
      <p:ext uri="{BB962C8B-B14F-4D97-AF65-F5344CB8AC3E}">
        <p14:creationId xmlns:p14="http://schemas.microsoft.com/office/powerpoint/2010/main" val="3544280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" preserve="1">
  <p:cSld name="texto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332377" y="241200"/>
            <a:ext cx="85384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482600" y="1718309"/>
            <a:ext cx="11470400" cy="4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4328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80"/>
              <a:buFont typeface="Arial"/>
              <a:buChar char="•"/>
              <a:defRPr sz="192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97280" marR="0" lvl="1" indent="-371856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666666"/>
              </a:buClr>
              <a:buSzPts val="1280"/>
              <a:buFont typeface="Arial"/>
              <a:buChar char="•"/>
              <a:defRPr sz="192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45920" marR="0" lvl="2" indent="-39624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92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94560" marR="0" lvl="3" indent="-3596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Arial"/>
              <a:buChar char="»"/>
              <a:defRPr sz="168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200" marR="0" lvl="4" indent="-35966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Arial"/>
              <a:buChar char="›"/>
              <a:defRPr sz="168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840" marR="0" lvl="5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40480" marR="0" lvl="6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389120" marR="0" lvl="7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937760" marR="0" lvl="8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8" name="Google Shape;98;p20"/>
          <p:cNvSpPr txBox="1"/>
          <p:nvPr/>
        </p:nvSpPr>
        <p:spPr>
          <a:xfrm>
            <a:off x="10333027" y="99504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3428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&amp; Conclusión" preserve="1">
  <p:cSld name="Texto &amp; Conclusió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1"/>
          <p:cNvGrpSpPr/>
          <p:nvPr/>
        </p:nvGrpSpPr>
        <p:grpSpPr>
          <a:xfrm>
            <a:off x="-131" y="426337"/>
            <a:ext cx="12192000" cy="6431657"/>
            <a:chOff x="-98" y="355282"/>
            <a:chExt cx="9144000" cy="5359714"/>
          </a:xfrm>
        </p:grpSpPr>
        <p:sp>
          <p:nvSpPr>
            <p:cNvPr id="101" name="Google Shape;101;p21"/>
            <p:cNvSpPr/>
            <p:nvPr/>
          </p:nvSpPr>
          <p:spPr>
            <a:xfrm>
              <a:off x="-98" y="535281"/>
              <a:ext cx="82800" cy="2325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-98" y="355282"/>
              <a:ext cx="828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-98" y="2857371"/>
              <a:ext cx="82800" cy="250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-98" y="5001896"/>
              <a:ext cx="9144000" cy="713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228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482600" y="1718309"/>
            <a:ext cx="11470400" cy="4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548640" marR="0" lvl="0" indent="-4328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80"/>
              <a:buFont typeface="Arial"/>
              <a:buChar char="•"/>
              <a:defRPr sz="192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97280" marR="0" lvl="1" indent="-371856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666666"/>
              </a:buClr>
              <a:buSzPts val="1280"/>
              <a:buFont typeface="Arial"/>
              <a:buChar char="•"/>
              <a:defRPr sz="192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645920" marR="0" lvl="2" indent="-39624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-"/>
              <a:defRPr sz="192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194560" marR="0" lvl="3" indent="-359663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Arial"/>
              <a:buChar char="»"/>
              <a:defRPr sz="168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3200" marR="0" lvl="4" indent="-35966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666666"/>
              </a:buClr>
              <a:buSzPts val="1120"/>
              <a:buFont typeface="Arial"/>
              <a:buChar char="›"/>
              <a:defRPr sz="168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291840" marR="0" lvl="5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40480" marR="0" lvl="6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389120" marR="0" lvl="7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937760" marR="0" lvl="8" indent="-39624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92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327349" y="240953"/>
            <a:ext cx="8538400" cy="78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408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10333027" y="99504"/>
            <a:ext cx="16196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6172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"/>
              <a:buFont typeface="Arial"/>
              <a:buNone/>
            </a:pPr>
            <a:r>
              <a:rPr lang="es" sz="96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Presentation title </a:t>
            </a:r>
            <a:r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fld id="{00000000-1234-1234-1234-123412341234}" type="slidenum">
              <a:rPr lang="es" sz="72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pPr marL="0" marR="6172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200"/>
                <a:buFont typeface="Arial"/>
                <a:buNone/>
              </a:pPr>
              <a:t>‹Nº›</a:t>
            </a:fld>
            <a:endParaRPr sz="72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36859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2535"/>
            <a:ext cx="12192000" cy="5892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/>
          <p:nvPr/>
        </p:nvSpPr>
        <p:spPr>
          <a:xfrm>
            <a:off x="129052" y="1173881"/>
            <a:ext cx="4000000" cy="1714680"/>
          </a:xfrm>
          <a:prstGeom prst="rect">
            <a:avLst/>
          </a:prstGeom>
          <a:solidFill>
            <a:srgbClr val="07214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40" b="0" i="0" u="none" strike="noStrike" cap="none">
              <a:solidFill>
                <a:srgbClr val="A6004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81" y="1338269"/>
            <a:ext cx="1539475" cy="1385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764364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ctrTitle"/>
          </p:nvPr>
        </p:nvSpPr>
        <p:spPr>
          <a:xfrm>
            <a:off x="914415" y="2130450"/>
            <a:ext cx="10363200" cy="14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1"/>
          </p:nvPr>
        </p:nvSpPr>
        <p:spPr>
          <a:xfrm>
            <a:off x="1828808" y="3886211"/>
            <a:ext cx="8534800" cy="175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R="0" lvl="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Arial"/>
              <a:buNone/>
              <a:defRPr sz="4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888888"/>
              </a:buClr>
              <a:buSzPts val="4400"/>
              <a:buFont typeface="Arial"/>
              <a:buNone/>
              <a:defRPr sz="40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888888"/>
              </a:buClr>
              <a:buSzPts val="3800"/>
              <a:buFont typeface="Arial"/>
              <a:buNone/>
              <a:defRPr sz="34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100"/>
              <a:buFont typeface="Arial"/>
              <a:buNone/>
              <a:defRPr sz="28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100"/>
              <a:buFont typeface="Arial"/>
              <a:buNone/>
              <a:defRPr sz="28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100"/>
              <a:buFont typeface="Arial"/>
              <a:buNone/>
              <a:defRPr sz="28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100"/>
              <a:buFont typeface="Arial"/>
              <a:buNone/>
              <a:defRPr sz="28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100"/>
              <a:buFont typeface="Arial"/>
              <a:buNone/>
              <a:defRPr sz="28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100"/>
              <a:buFont typeface="Arial"/>
              <a:buNone/>
              <a:defRPr sz="28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490212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>
            <a:spLocks noGrp="1"/>
          </p:cNvSpPr>
          <p:nvPr>
            <p:ph type="title"/>
          </p:nvPr>
        </p:nvSpPr>
        <p:spPr>
          <a:xfrm>
            <a:off x="609609" y="27465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body" idx="1"/>
          </p:nvPr>
        </p:nvSpPr>
        <p:spPr>
          <a:xfrm>
            <a:off x="457213" y="2133624"/>
            <a:ext cx="4013200" cy="603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609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–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2"/>
          </p:nvPr>
        </p:nvSpPr>
        <p:spPr>
          <a:xfrm>
            <a:off x="4673616" y="2133624"/>
            <a:ext cx="4013200" cy="603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609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•"/>
              <a:defRPr sz="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–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»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99782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09609" y="27465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09621" y="1535120"/>
            <a:ext cx="5386800" cy="63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b" anchorCtr="0"/>
          <a:lstStyle>
            <a:lvl1pPr marL="548640" marR="0" lvl="0" indent="-27432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2"/>
          </p:nvPr>
        </p:nvSpPr>
        <p:spPr>
          <a:xfrm>
            <a:off x="609621" y="2174887"/>
            <a:ext cx="5386800" cy="395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»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5" name="Google Shape;135;p26"/>
          <p:cNvSpPr txBox="1">
            <a:spLocks noGrp="1"/>
          </p:cNvSpPr>
          <p:nvPr>
            <p:ph type="body" idx="3"/>
          </p:nvPr>
        </p:nvSpPr>
        <p:spPr>
          <a:xfrm>
            <a:off x="6193383" y="1535120"/>
            <a:ext cx="5388800" cy="63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b" anchorCtr="0"/>
          <a:lstStyle>
            <a:lvl1pPr marL="548640" marR="0" lvl="0" indent="-27432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4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64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2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4"/>
          </p:nvPr>
        </p:nvSpPr>
        <p:spPr>
          <a:xfrm>
            <a:off x="6193383" y="2174887"/>
            <a:ext cx="5388800" cy="395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48768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–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»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4648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2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7" name="Google Shape;137;p26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390442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609609" y="27465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965448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609616" y="273068"/>
            <a:ext cx="4011200" cy="116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sz="28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4766739" y="273056"/>
            <a:ext cx="6816000" cy="585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65532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•"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609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–"/>
              <a:defRPr sz="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»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2"/>
          </p:nvPr>
        </p:nvSpPr>
        <p:spPr>
          <a:xfrm>
            <a:off x="609616" y="1435123"/>
            <a:ext cx="4011200" cy="46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2743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45176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2389720" y="4800631"/>
            <a:ext cx="7314800" cy="56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  <a:defRPr sz="288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54" name="Google Shape;154;p29"/>
          <p:cNvSpPr>
            <a:spLocks noGrp="1"/>
          </p:cNvSpPr>
          <p:nvPr>
            <p:ph type="pic" idx="2"/>
          </p:nvPr>
        </p:nvSpPr>
        <p:spPr>
          <a:xfrm>
            <a:off x="2389720" y="612791"/>
            <a:ext cx="731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R="0" lvl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None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body" idx="1"/>
          </p:nvPr>
        </p:nvSpPr>
        <p:spPr>
          <a:xfrm>
            <a:off x="2389720" y="5367372"/>
            <a:ext cx="7314800" cy="80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2743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27432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sz="1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27432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3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56" name="Google Shape;156;p29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037398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609609" y="27465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 rot="5400000">
            <a:off x="3833067" y="-1623232"/>
            <a:ext cx="452592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65532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•"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609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–"/>
              <a:defRPr sz="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»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2" name="Google Shape;162;p30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2019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_op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110989" y="0"/>
            <a:ext cx="8081011" cy="6871716"/>
          </a:xfrm>
          <a:custGeom>
            <a:avLst/>
            <a:gdLst>
              <a:gd name="connsiteX0" fmla="*/ 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0 w 9158288"/>
              <a:gd name="connsiteY4" fmla="*/ 0 h 5715000"/>
              <a:gd name="connsiteX0" fmla="*/ 412242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4122420 w 9158288"/>
              <a:gd name="connsiteY4" fmla="*/ 0 h 5715000"/>
              <a:gd name="connsiteX0" fmla="*/ 1036320 w 6072188"/>
              <a:gd name="connsiteY0" fmla="*/ 0 h 5715000"/>
              <a:gd name="connsiteX1" fmla="*/ 6072188 w 6072188"/>
              <a:gd name="connsiteY1" fmla="*/ 0 h 5715000"/>
              <a:gd name="connsiteX2" fmla="*/ 6072188 w 6072188"/>
              <a:gd name="connsiteY2" fmla="*/ 5715000 h 5715000"/>
              <a:gd name="connsiteX3" fmla="*/ 0 w 6072188"/>
              <a:gd name="connsiteY3" fmla="*/ 5707380 h 5715000"/>
              <a:gd name="connsiteX4" fmla="*/ 1036320 w 6072188"/>
              <a:gd name="connsiteY4" fmla="*/ 0 h 5715000"/>
              <a:gd name="connsiteX0" fmla="*/ 1017270 w 6053138"/>
              <a:gd name="connsiteY0" fmla="*/ 0 h 5722620"/>
              <a:gd name="connsiteX1" fmla="*/ 6053138 w 6053138"/>
              <a:gd name="connsiteY1" fmla="*/ 0 h 5722620"/>
              <a:gd name="connsiteX2" fmla="*/ 6053138 w 6053138"/>
              <a:gd name="connsiteY2" fmla="*/ 5715000 h 5722620"/>
              <a:gd name="connsiteX3" fmla="*/ 0 w 6053138"/>
              <a:gd name="connsiteY3" fmla="*/ 5722620 h 5722620"/>
              <a:gd name="connsiteX4" fmla="*/ 1017270 w 6053138"/>
              <a:gd name="connsiteY4" fmla="*/ 0 h 5722620"/>
              <a:gd name="connsiteX0" fmla="*/ 1017270 w 6053138"/>
              <a:gd name="connsiteY0" fmla="*/ 0 h 5715000"/>
              <a:gd name="connsiteX1" fmla="*/ 6053138 w 6053138"/>
              <a:gd name="connsiteY1" fmla="*/ 0 h 5715000"/>
              <a:gd name="connsiteX2" fmla="*/ 6053138 w 6053138"/>
              <a:gd name="connsiteY2" fmla="*/ 5715000 h 5715000"/>
              <a:gd name="connsiteX3" fmla="*/ 0 w 6053138"/>
              <a:gd name="connsiteY3" fmla="*/ 5711190 h 5715000"/>
              <a:gd name="connsiteX4" fmla="*/ 1017270 w 6053138"/>
              <a:gd name="connsiteY4" fmla="*/ 0 h 5715000"/>
              <a:gd name="connsiteX0" fmla="*/ 1021080 w 6056948"/>
              <a:gd name="connsiteY0" fmla="*/ 0 h 5715000"/>
              <a:gd name="connsiteX1" fmla="*/ 6056948 w 6056948"/>
              <a:gd name="connsiteY1" fmla="*/ 0 h 5715000"/>
              <a:gd name="connsiteX2" fmla="*/ 6056948 w 6056948"/>
              <a:gd name="connsiteY2" fmla="*/ 5715000 h 5715000"/>
              <a:gd name="connsiteX3" fmla="*/ 0 w 6056948"/>
              <a:gd name="connsiteY3" fmla="*/ 5711190 h 5715000"/>
              <a:gd name="connsiteX4" fmla="*/ 1021080 w 6056948"/>
              <a:gd name="connsiteY4" fmla="*/ 0 h 5715000"/>
              <a:gd name="connsiteX0" fmla="*/ 1021080 w 6056948"/>
              <a:gd name="connsiteY0" fmla="*/ 0 h 5726430"/>
              <a:gd name="connsiteX1" fmla="*/ 6056948 w 6056948"/>
              <a:gd name="connsiteY1" fmla="*/ 0 h 5726430"/>
              <a:gd name="connsiteX2" fmla="*/ 6056948 w 6056948"/>
              <a:gd name="connsiteY2" fmla="*/ 5726430 h 5726430"/>
              <a:gd name="connsiteX3" fmla="*/ 0 w 6056948"/>
              <a:gd name="connsiteY3" fmla="*/ 5711190 h 5726430"/>
              <a:gd name="connsiteX4" fmla="*/ 1021080 w 6056948"/>
              <a:gd name="connsiteY4" fmla="*/ 0 h 5726430"/>
              <a:gd name="connsiteX0" fmla="*/ 1024890 w 6060758"/>
              <a:gd name="connsiteY0" fmla="*/ 0 h 5726430"/>
              <a:gd name="connsiteX1" fmla="*/ 6060758 w 6060758"/>
              <a:gd name="connsiteY1" fmla="*/ 0 h 5726430"/>
              <a:gd name="connsiteX2" fmla="*/ 6060758 w 6060758"/>
              <a:gd name="connsiteY2" fmla="*/ 5726430 h 5726430"/>
              <a:gd name="connsiteX3" fmla="*/ 0 w 6060758"/>
              <a:gd name="connsiteY3" fmla="*/ 5722620 h 5726430"/>
              <a:gd name="connsiteX4" fmla="*/ 1024890 w 6060758"/>
              <a:gd name="connsiteY4" fmla="*/ 0 h 57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0758" h="5726430">
                <a:moveTo>
                  <a:pt x="1024890" y="0"/>
                </a:moveTo>
                <a:lnTo>
                  <a:pt x="6060758" y="0"/>
                </a:lnTo>
                <a:lnTo>
                  <a:pt x="6060758" y="5726430"/>
                </a:lnTo>
                <a:lnTo>
                  <a:pt x="0" y="5722620"/>
                </a:lnTo>
                <a:lnTo>
                  <a:pt x="1024890" y="0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11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s-ES" smtClean="0"/>
              <a:t>Haga clic en el icono para agregar una imagen</a:t>
            </a:r>
            <a:endParaRPr lang="es-ES_tradnl" dirty="0"/>
          </a:p>
        </p:txBody>
      </p:sp>
      <p:grpSp>
        <p:nvGrpSpPr>
          <p:cNvPr id="3" name="2 Grupo"/>
          <p:cNvGrpSpPr/>
          <p:nvPr userDrawn="1"/>
        </p:nvGrpSpPr>
        <p:grpSpPr>
          <a:xfrm>
            <a:off x="-18475" y="-1"/>
            <a:ext cx="5514109" cy="6858001"/>
            <a:chOff x="-13856" y="-1"/>
            <a:chExt cx="4135582" cy="5715001"/>
          </a:xfrm>
        </p:grpSpPr>
        <p:sp>
          <p:nvSpPr>
            <p:cNvPr id="4" name="object 3"/>
            <p:cNvSpPr/>
            <p:nvPr/>
          </p:nvSpPr>
          <p:spPr>
            <a:xfrm>
              <a:off x="1334472" y="0"/>
              <a:ext cx="2769253" cy="5715000"/>
            </a:xfrm>
            <a:custGeom>
              <a:avLst/>
              <a:gdLst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442597 w 5541199"/>
                <a:gd name="connsiteY3" fmla="*/ 11308556 h 11308557"/>
                <a:gd name="connsiteX4" fmla="*/ 5541199 w 5541199"/>
                <a:gd name="connsiteY4" fmla="*/ 0 h 11308557"/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511210 w 5541199"/>
                <a:gd name="connsiteY3" fmla="*/ 11308557 h 11308557"/>
                <a:gd name="connsiteX4" fmla="*/ 5541199 w 5541199"/>
                <a:gd name="connsiteY4" fmla="*/ 0 h 1130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1199" h="11308557">
                  <a:moveTo>
                    <a:pt x="5541199" y="0"/>
                  </a:moveTo>
                  <a:lnTo>
                    <a:pt x="0" y="0"/>
                  </a:lnTo>
                  <a:lnTo>
                    <a:pt x="2943384" y="11308556"/>
                  </a:lnTo>
                  <a:lnTo>
                    <a:pt x="3511210" y="11308557"/>
                  </a:lnTo>
                  <a:lnTo>
                    <a:pt x="554119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defTabSz="356616"/>
              <a:endParaRPr lang="es-ES_tradnl" sz="1900" dirty="0">
                <a:solidFill>
                  <a:srgbClr val="004481"/>
                </a:solidFill>
                <a:latin typeface="BBVA Office Book" pitchFamily="34" charset="0"/>
                <a:ea typeface="ＭＳ Ｐゴシック" pitchFamily="34" charset="-128"/>
              </a:endParaRPr>
            </a:p>
          </p:txBody>
        </p:sp>
        <p:sp>
          <p:nvSpPr>
            <p:cNvPr id="5" name="16 Rectángulo"/>
            <p:cNvSpPr/>
            <p:nvPr/>
          </p:nvSpPr>
          <p:spPr>
            <a:xfrm>
              <a:off x="-13856" y="-1"/>
              <a:ext cx="4135582" cy="5715001"/>
            </a:xfrm>
            <a:custGeom>
              <a:avLst/>
              <a:gdLst/>
              <a:ahLst/>
              <a:cxnLst/>
              <a:rect l="l" t="t" r="r" b="b"/>
              <a:pathLst>
                <a:path w="4135582" h="5715001">
                  <a:moveTo>
                    <a:pt x="13855" y="0"/>
                  </a:moveTo>
                  <a:lnTo>
                    <a:pt x="3024184" y="0"/>
                  </a:lnTo>
                  <a:lnTo>
                    <a:pt x="3024184" y="6926"/>
                  </a:lnTo>
                  <a:lnTo>
                    <a:pt x="4135582" y="6926"/>
                  </a:lnTo>
                  <a:lnTo>
                    <a:pt x="3034146" y="5714999"/>
                  </a:lnTo>
                  <a:lnTo>
                    <a:pt x="3024184" y="5714976"/>
                  </a:lnTo>
                  <a:lnTo>
                    <a:pt x="3024184" y="5715000"/>
                  </a:lnTo>
                  <a:lnTo>
                    <a:pt x="3024184" y="5715001"/>
                  </a:lnTo>
                  <a:lnTo>
                    <a:pt x="13855" y="5715001"/>
                  </a:lnTo>
                  <a:lnTo>
                    <a:pt x="13855" y="5715000"/>
                  </a:lnTo>
                  <a:lnTo>
                    <a:pt x="13855" y="5708095"/>
                  </a:lnTo>
                  <a:lnTo>
                    <a:pt x="0" y="5708064"/>
                  </a:lnTo>
                  <a:cubicBezTo>
                    <a:pt x="4618" y="3807684"/>
                    <a:pt x="9237" y="1907305"/>
                    <a:pt x="13855" y="6926"/>
                  </a:cubicBezTo>
                  <a:close/>
                </a:path>
              </a:pathLst>
            </a:cu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9984" y="1659573"/>
            <a:ext cx="5540960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000" b="0" i="0" strike="noStrike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5" y="215901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1873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 rot="5400000">
            <a:off x="3757587" y="3238336"/>
            <a:ext cx="7800840" cy="2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3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body" idx="1"/>
          </p:nvPr>
        </p:nvSpPr>
        <p:spPr>
          <a:xfrm rot="5400000">
            <a:off x="-458819" y="1282551"/>
            <a:ext cx="7800840" cy="59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548640" marR="0" lvl="0" indent="-65532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•"/>
              <a:defRPr sz="46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97280" marR="0" lvl="1" indent="-609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–"/>
              <a:defRPr sz="40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645920" marR="0" lvl="2" indent="-56388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194560" marR="0" lvl="3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743200" marR="0" lvl="4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»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91840" marR="0" lvl="5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40480" marR="0" lvl="6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389120" marR="0" lvl="7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937760" marR="0" lvl="8" indent="-51054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28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8" name="Google Shape;168;p31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1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209327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567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on forma" preserve="1">
  <p:cSld name="Pie con form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2825" y="938750"/>
            <a:ext cx="11494000" cy="44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719"/>
              <a:buFont typeface="Arial"/>
              <a:buNone/>
              <a:defRPr sz="1719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23"/>
              <a:buFont typeface="Calibri"/>
              <a:buNone/>
              <a:defRPr sz="292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49713" y="-7501"/>
            <a:ext cx="2448150" cy="1404474"/>
            <a:chOff x="177196" y="716185"/>
            <a:chExt cx="2336021" cy="1985215"/>
          </a:xfrm>
        </p:grpSpPr>
        <p:sp>
          <p:nvSpPr>
            <p:cNvPr id="19" name="Google Shape;19;p3"/>
            <p:cNvSpPr/>
            <p:nvPr/>
          </p:nvSpPr>
          <p:spPr>
            <a:xfrm>
              <a:off x="177196" y="716185"/>
              <a:ext cx="1074300" cy="125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8519" y="0"/>
                  </a:lnTo>
                  <a:lnTo>
                    <a:pt x="20104" y="0"/>
                  </a:lnTo>
                  <a:lnTo>
                    <a:pt x="120000" y="0"/>
                  </a:lnTo>
                  <a:lnTo>
                    <a:pt x="120000" y="17248"/>
                  </a:lnTo>
                  <a:lnTo>
                    <a:pt x="20104" y="17248"/>
                  </a:lnTo>
                  <a:lnTo>
                    <a:pt x="20104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177196" y="1968500"/>
              <a:ext cx="180000" cy="732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1251583" y="716185"/>
              <a:ext cx="1079999" cy="18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331717" y="716185"/>
              <a:ext cx="181500" cy="18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487" y="145100"/>
            <a:ext cx="1689200" cy="23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50535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con foto_op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1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6" name="15 Rectángulo"/>
          <p:cNvSpPr/>
          <p:nvPr userDrawn="1"/>
        </p:nvSpPr>
        <p:spPr>
          <a:xfrm flipH="1">
            <a:off x="7166425" y="1717295"/>
            <a:ext cx="959332" cy="2160000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17" name="16 Rectángulo"/>
          <p:cNvSpPr/>
          <p:nvPr userDrawn="1"/>
        </p:nvSpPr>
        <p:spPr>
          <a:xfrm>
            <a:off x="0" y="1717295"/>
            <a:ext cx="7166419" cy="2160000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/>
          </p:nvPr>
        </p:nvSpPr>
        <p:spPr>
          <a:xfrm>
            <a:off x="256085" y="2109936"/>
            <a:ext cx="6706484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3480" b="0" spc="0">
                <a:solidFill>
                  <a:srgbClr val="FFFFFF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pic>
        <p:nvPicPr>
          <p:cNvPr id="13" name="Picture 2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375" y="423549"/>
            <a:ext cx="2330643" cy="68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3 Grupo"/>
          <p:cNvGrpSpPr/>
          <p:nvPr userDrawn="1"/>
        </p:nvGrpSpPr>
        <p:grpSpPr>
          <a:xfrm>
            <a:off x="9001153" y="5140143"/>
            <a:ext cx="3197673" cy="1715575"/>
            <a:chOff x="6750859" y="5140138"/>
            <a:chExt cx="2398255" cy="1715575"/>
          </a:xfrm>
        </p:grpSpPr>
        <p:sp>
          <p:nvSpPr>
            <p:cNvPr id="19" name="18 Rectángulo"/>
            <p:cNvSpPr/>
            <p:nvPr/>
          </p:nvSpPr>
          <p:spPr>
            <a:xfrm>
              <a:off x="8493761" y="5140138"/>
              <a:ext cx="655353" cy="43170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7593761" y="5140138"/>
              <a:ext cx="900000" cy="43170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6750859" y="5994162"/>
              <a:ext cx="432000" cy="861551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6750859" y="5140138"/>
              <a:ext cx="900000" cy="854024"/>
            </a:xfrm>
            <a:custGeom>
              <a:avLst/>
              <a:gdLst/>
              <a:ahLst/>
              <a:cxnLst/>
              <a:rect l="l" t="t" r="r" b="b"/>
              <a:pathLst>
                <a:path w="900000" h="854024">
                  <a:moveTo>
                    <a:pt x="0" y="0"/>
                  </a:moveTo>
                  <a:lnTo>
                    <a:pt x="432000" y="0"/>
                  </a:lnTo>
                  <a:lnTo>
                    <a:pt x="900000" y="0"/>
                  </a:lnTo>
                  <a:lnTo>
                    <a:pt x="900000" y="431700"/>
                  </a:lnTo>
                  <a:lnTo>
                    <a:pt x="432000" y="431700"/>
                  </a:lnTo>
                  <a:lnTo>
                    <a:pt x="432000" y="854024"/>
                  </a:lnTo>
                  <a:lnTo>
                    <a:pt x="0" y="854024"/>
                  </a:lnTo>
                  <a:lnTo>
                    <a:pt x="0" y="43170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3710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con foto_op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30 Imagen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2" r="2440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19 Rectángulo"/>
          <p:cNvSpPr/>
          <p:nvPr userDrawn="1"/>
        </p:nvSpPr>
        <p:spPr>
          <a:xfrm>
            <a:off x="584201" y="1924340"/>
            <a:ext cx="9578340" cy="2786698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1" name="20 Rectángulo"/>
          <p:cNvSpPr/>
          <p:nvPr userDrawn="1"/>
        </p:nvSpPr>
        <p:spPr>
          <a:xfrm>
            <a:off x="3" y="1924342"/>
            <a:ext cx="584200" cy="428306"/>
          </a:xfrm>
          <a:prstGeom prst="rect">
            <a:avLst/>
          </a:prstGeom>
          <a:solidFill>
            <a:schemeClr val="accent3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2" name="21 Rectángulo"/>
          <p:cNvSpPr/>
          <p:nvPr userDrawn="1"/>
        </p:nvSpPr>
        <p:spPr>
          <a:xfrm>
            <a:off x="9574560" y="4711042"/>
            <a:ext cx="587979" cy="859183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7" name="26 Rectángulo"/>
          <p:cNvSpPr/>
          <p:nvPr userDrawn="1"/>
        </p:nvSpPr>
        <p:spPr>
          <a:xfrm>
            <a:off x="10739120" y="6427473"/>
            <a:ext cx="1452880" cy="430531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9" name="28 Rectángulo"/>
          <p:cNvSpPr/>
          <p:nvPr userDrawn="1"/>
        </p:nvSpPr>
        <p:spPr>
          <a:xfrm>
            <a:off x="9574560" y="5570226"/>
            <a:ext cx="1164560" cy="1287781"/>
          </a:xfrm>
          <a:custGeom>
            <a:avLst/>
            <a:gdLst/>
            <a:ahLst/>
            <a:cxnLst/>
            <a:rect l="l" t="t" r="r" b="b"/>
            <a:pathLst>
              <a:path w="873420" h="1287781">
                <a:moveTo>
                  <a:pt x="0" y="0"/>
                </a:moveTo>
                <a:lnTo>
                  <a:pt x="440984" y="0"/>
                </a:lnTo>
                <a:lnTo>
                  <a:pt x="440984" y="857251"/>
                </a:lnTo>
                <a:lnTo>
                  <a:pt x="873420" y="857251"/>
                </a:lnTo>
                <a:lnTo>
                  <a:pt x="873420" y="1287781"/>
                </a:lnTo>
                <a:lnTo>
                  <a:pt x="2835" y="1287781"/>
                </a:lnTo>
                <a:lnTo>
                  <a:pt x="2835" y="857251"/>
                </a:lnTo>
                <a:lnTo>
                  <a:pt x="0" y="857251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" name="1 Título"/>
          <p:cNvSpPr>
            <a:spLocks noGrp="1"/>
          </p:cNvSpPr>
          <p:nvPr userDrawn="1">
            <p:ph type="title"/>
          </p:nvPr>
        </p:nvSpPr>
        <p:spPr>
          <a:xfrm>
            <a:off x="833120" y="2726212"/>
            <a:ext cx="6603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3480" b="0" spc="0" dirty="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pic>
        <p:nvPicPr>
          <p:cNvPr id="28" name="Picture 29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185339"/>
            <a:ext cx="1708189" cy="20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86213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sin foto_opció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89603" y="2289600"/>
            <a:ext cx="1076304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4320" b="0" spc="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grpSp>
        <p:nvGrpSpPr>
          <p:cNvPr id="3" name="27 Grupo"/>
          <p:cNvGrpSpPr/>
          <p:nvPr userDrawn="1"/>
        </p:nvGrpSpPr>
        <p:grpSpPr>
          <a:xfrm>
            <a:off x="-4157" y="5"/>
            <a:ext cx="8409256" cy="6850715"/>
            <a:chOff x="4833" y="0"/>
            <a:chExt cx="6306942" cy="6850714"/>
          </a:xfrm>
        </p:grpSpPr>
        <p:sp>
          <p:nvSpPr>
            <p:cNvPr id="18" name="17 Rectángulo"/>
            <p:cNvSpPr/>
            <p:nvPr/>
          </p:nvSpPr>
          <p:spPr>
            <a:xfrm>
              <a:off x="4834" y="0"/>
              <a:ext cx="433314" cy="4320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4834" y="432000"/>
              <a:ext cx="433315" cy="256647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2" name="21 Rectángulo"/>
            <p:cNvSpPr/>
            <p:nvPr userDrawn="1"/>
          </p:nvSpPr>
          <p:spPr>
            <a:xfrm>
              <a:off x="4833" y="2998470"/>
              <a:ext cx="3332726" cy="2571550"/>
            </a:xfrm>
            <a:custGeom>
              <a:avLst/>
              <a:gdLst/>
              <a:ahLst/>
              <a:cxnLst/>
              <a:rect l="l" t="t" r="r" b="b"/>
              <a:pathLst>
                <a:path w="3332726" h="2571550">
                  <a:moveTo>
                    <a:pt x="433316" y="2139550"/>
                  </a:moveTo>
                  <a:lnTo>
                    <a:pt x="3332726" y="2139550"/>
                  </a:lnTo>
                  <a:lnTo>
                    <a:pt x="3332726" y="2571550"/>
                  </a:lnTo>
                  <a:lnTo>
                    <a:pt x="433316" y="2571550"/>
                  </a:lnTo>
                  <a:close/>
                  <a:moveTo>
                    <a:pt x="0" y="0"/>
                  </a:moveTo>
                  <a:lnTo>
                    <a:pt x="433315" y="0"/>
                  </a:lnTo>
                  <a:lnTo>
                    <a:pt x="433315" y="2571550"/>
                  </a:lnTo>
                  <a:lnTo>
                    <a:pt x="0" y="257155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3291840" y="5145640"/>
              <a:ext cx="3019935" cy="1705074"/>
            </a:xfrm>
            <a:custGeom>
              <a:avLst/>
              <a:gdLst/>
              <a:ahLst/>
              <a:cxnLst/>
              <a:rect l="l" t="t" r="r" b="b"/>
              <a:pathLst>
                <a:path w="3019935" h="1705074">
                  <a:moveTo>
                    <a:pt x="0" y="0"/>
                  </a:moveTo>
                  <a:lnTo>
                    <a:pt x="3019935" y="0"/>
                  </a:lnTo>
                  <a:lnTo>
                    <a:pt x="3019935" y="20720"/>
                  </a:lnTo>
                  <a:lnTo>
                    <a:pt x="3019935" y="428400"/>
                  </a:lnTo>
                  <a:lnTo>
                    <a:pt x="3019935" y="1705074"/>
                  </a:lnTo>
                  <a:lnTo>
                    <a:pt x="2586620" y="1705074"/>
                  </a:lnTo>
                  <a:lnTo>
                    <a:pt x="2586620" y="428400"/>
                  </a:lnTo>
                  <a:lnTo>
                    <a:pt x="0" y="42840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pic>
        <p:nvPicPr>
          <p:cNvPr id="30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57" y="432004"/>
            <a:ext cx="3048152" cy="359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3994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a sin foto_opción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9933" y="2263178"/>
            <a:ext cx="1066246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_tradnl" sz="4320" b="0" spc="0">
                <a:solidFill>
                  <a:srgbClr val="FFFFFF"/>
                </a:solidFill>
                <a:ea typeface="ＭＳ Ｐゴシック" pitchFamily="34" charset="-128"/>
                <a:cs typeface="Arial" pitchFamily="34" charset="0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grpSp>
        <p:nvGrpSpPr>
          <p:cNvPr id="3" name="2 Grupo"/>
          <p:cNvGrpSpPr/>
          <p:nvPr userDrawn="1"/>
        </p:nvGrpSpPr>
        <p:grpSpPr>
          <a:xfrm>
            <a:off x="-5499" y="0"/>
            <a:ext cx="12197499" cy="6858000"/>
            <a:chOff x="4502" y="0"/>
            <a:chExt cx="9139498" cy="6858000"/>
          </a:xfrm>
        </p:grpSpPr>
        <p:sp>
          <p:nvSpPr>
            <p:cNvPr id="10" name="9 Rectángulo"/>
            <p:cNvSpPr/>
            <p:nvPr userDrawn="1"/>
          </p:nvSpPr>
          <p:spPr>
            <a:xfrm>
              <a:off x="4502" y="0"/>
              <a:ext cx="439200" cy="2357438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2" name="11 Rectángulo"/>
            <p:cNvSpPr/>
            <p:nvPr userDrawn="1"/>
          </p:nvSpPr>
          <p:spPr>
            <a:xfrm>
              <a:off x="4502" y="2357438"/>
              <a:ext cx="439200" cy="2780982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3" name="12 Rectángulo"/>
            <p:cNvSpPr/>
            <p:nvPr userDrawn="1"/>
          </p:nvSpPr>
          <p:spPr>
            <a:xfrm>
              <a:off x="4502" y="5138420"/>
              <a:ext cx="3256858" cy="1719580"/>
            </a:xfrm>
            <a:custGeom>
              <a:avLst/>
              <a:gdLst/>
              <a:ahLst/>
              <a:cxnLst/>
              <a:rect l="l" t="t" r="r" b="b"/>
              <a:pathLst>
                <a:path w="3256858" h="1719580">
                  <a:moveTo>
                    <a:pt x="0" y="0"/>
                  </a:moveTo>
                  <a:lnTo>
                    <a:pt x="439200" y="0"/>
                  </a:lnTo>
                  <a:lnTo>
                    <a:pt x="439200" y="1285903"/>
                  </a:lnTo>
                  <a:lnTo>
                    <a:pt x="3256858" y="1285903"/>
                  </a:lnTo>
                  <a:lnTo>
                    <a:pt x="3256858" y="1717903"/>
                  </a:lnTo>
                  <a:lnTo>
                    <a:pt x="439200" y="1717903"/>
                  </a:lnTo>
                  <a:lnTo>
                    <a:pt x="439200" y="1719580"/>
                  </a:lnTo>
                  <a:lnTo>
                    <a:pt x="0" y="171958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5" name="14 Rectángulo"/>
            <p:cNvSpPr/>
            <p:nvPr userDrawn="1"/>
          </p:nvSpPr>
          <p:spPr>
            <a:xfrm>
              <a:off x="3261360" y="6424323"/>
              <a:ext cx="3063240" cy="432000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16" name="15 Rectángulo"/>
            <p:cNvSpPr/>
            <p:nvPr userDrawn="1"/>
          </p:nvSpPr>
          <p:spPr>
            <a:xfrm>
              <a:off x="6324600" y="6424323"/>
              <a:ext cx="2819400" cy="432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pic>
        <p:nvPicPr>
          <p:cNvPr id="20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449" y="215902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99642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adilla sección">
    <p:bg bwMode="inv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05527" y="4568400"/>
            <a:ext cx="5477280" cy="5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>
              <a:defRPr lang="es-ES" sz="2160" b="0" spc="0" dirty="0">
                <a:solidFill>
                  <a:schemeClr val="bg1"/>
                </a:solidFill>
                <a:latin typeface="+mj-lt"/>
                <a:ea typeface="ＭＳ Ｐゴシック" pitchFamily="34" charset="-128"/>
                <a:cs typeface="Arial" pitchFamily="34" charset="0"/>
              </a:defRPr>
            </a:lvl1pPr>
          </a:lstStyle>
          <a:p>
            <a:pPr lvl="0" algn="ctr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3" name="2 Grupo"/>
          <p:cNvGrpSpPr/>
          <p:nvPr userDrawn="1"/>
        </p:nvGrpSpPr>
        <p:grpSpPr>
          <a:xfrm>
            <a:off x="289984" y="850469"/>
            <a:ext cx="3773616" cy="2580439"/>
            <a:chOff x="217488" y="850465"/>
            <a:chExt cx="2830212" cy="2580439"/>
          </a:xfrm>
        </p:grpSpPr>
        <p:sp>
          <p:nvSpPr>
            <p:cNvPr id="22" name="21 Rectángulo"/>
            <p:cNvSpPr/>
            <p:nvPr userDrawn="1"/>
          </p:nvSpPr>
          <p:spPr>
            <a:xfrm>
              <a:off x="2830680" y="850465"/>
              <a:ext cx="217020" cy="23040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3" name="22 Rectángulo"/>
            <p:cNvSpPr/>
            <p:nvPr userDrawn="1"/>
          </p:nvSpPr>
          <p:spPr>
            <a:xfrm>
              <a:off x="1521460" y="850465"/>
              <a:ext cx="1309220" cy="230400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4" name="23 Rectángulo"/>
            <p:cNvSpPr/>
            <p:nvPr userDrawn="1"/>
          </p:nvSpPr>
          <p:spPr>
            <a:xfrm>
              <a:off x="217488" y="850465"/>
              <a:ext cx="1309220" cy="1506654"/>
            </a:xfrm>
            <a:custGeom>
              <a:avLst/>
              <a:gdLst/>
              <a:ahLst/>
              <a:cxnLst/>
              <a:rect l="l" t="t" r="r" b="b"/>
              <a:pathLst>
                <a:path w="1309220" h="1506654">
                  <a:moveTo>
                    <a:pt x="0" y="0"/>
                  </a:moveTo>
                  <a:lnTo>
                    <a:pt x="1309220" y="0"/>
                  </a:lnTo>
                  <a:lnTo>
                    <a:pt x="1309220" y="225720"/>
                  </a:lnTo>
                  <a:lnTo>
                    <a:pt x="220662" y="225720"/>
                  </a:lnTo>
                  <a:lnTo>
                    <a:pt x="220662" y="1506654"/>
                  </a:lnTo>
                  <a:lnTo>
                    <a:pt x="0" y="1506654"/>
                  </a:lnTo>
                  <a:lnTo>
                    <a:pt x="0" y="225720"/>
                  </a:lnTo>
                  <a:lnTo>
                    <a:pt x="0" y="225719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25" name="24 Rectángulo"/>
            <p:cNvSpPr/>
            <p:nvPr userDrawn="1"/>
          </p:nvSpPr>
          <p:spPr>
            <a:xfrm>
              <a:off x="217488" y="2357119"/>
              <a:ext cx="220662" cy="107378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pic>
        <p:nvPicPr>
          <p:cNvPr id="10" name="Picture 2" descr="C:\Users\Banco\Downloads\AF BBVA_Continental_Tagline_Princ_BLANCO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" y="7654"/>
            <a:ext cx="3657608" cy="829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519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i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5201" y="1827360"/>
            <a:ext cx="7215600" cy="290804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 algn="l">
              <a:lnSpc>
                <a:spcPct val="100000"/>
              </a:lnSpc>
              <a:defRPr kumimoji="0" lang="es-ES_tradnl" sz="1680" b="0" i="0" strike="noStrike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n-lt"/>
                <a:cs typeface="+mn-cs"/>
              </a:defRPr>
            </a:lvl1pPr>
          </a:lstStyle>
          <a:p>
            <a:pPr lvl="0" defTabSz="383519"/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object 4"/>
          <p:cNvSpPr/>
          <p:nvPr userDrawn="1"/>
        </p:nvSpPr>
        <p:spPr>
          <a:xfrm>
            <a:off x="0" y="6001519"/>
            <a:ext cx="12192000" cy="856489"/>
          </a:xfrm>
          <a:custGeom>
            <a:avLst/>
            <a:gdLst/>
            <a:ahLst/>
            <a:cxnLst/>
            <a:rect l="l" t="t" r="r" b="b"/>
            <a:pathLst>
              <a:path w="20092035" h="1283970">
                <a:moveTo>
                  <a:pt x="20091587" y="0"/>
                </a:moveTo>
                <a:lnTo>
                  <a:pt x="0" y="1275999"/>
                </a:lnTo>
                <a:lnTo>
                  <a:pt x="0" y="1283828"/>
                </a:lnTo>
                <a:lnTo>
                  <a:pt x="20091587" y="1283828"/>
                </a:lnTo>
                <a:lnTo>
                  <a:pt x="20091587" y="0"/>
                </a:lnTo>
                <a:close/>
              </a:path>
            </a:pathLst>
          </a:custGeom>
          <a:solidFill>
            <a:schemeClr val="accent1">
              <a:alpha val="14902"/>
            </a:schemeClr>
          </a:solidFill>
        </p:spPr>
        <p:txBody>
          <a:bodyPr wrap="square" lIns="0" tIns="0" rIns="0" bIns="0" rtlCol="0"/>
          <a:lstStyle/>
          <a:p>
            <a:pPr defTabSz="383519"/>
            <a:endParaRPr lang="es-ES_tradnl" sz="2040" u="sng" dirty="0">
              <a:solidFill>
                <a:srgbClr val="004481"/>
              </a:solidFill>
              <a:latin typeface="BBVA Office Book" pitchFamily="34" charset="0"/>
              <a:ea typeface="ＭＳ Ｐゴシック" pitchFamily="34" charset="-128"/>
              <a:cs typeface="+mn-cs"/>
            </a:endParaRPr>
          </a:p>
        </p:txBody>
      </p:sp>
      <p:pic>
        <p:nvPicPr>
          <p:cNvPr id="6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1" y="215902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583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_op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4110989" y="1"/>
            <a:ext cx="8081011" cy="6871716"/>
          </a:xfrm>
          <a:custGeom>
            <a:avLst/>
            <a:gdLst>
              <a:gd name="connsiteX0" fmla="*/ 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0 w 9158288"/>
              <a:gd name="connsiteY4" fmla="*/ 0 h 5715000"/>
              <a:gd name="connsiteX0" fmla="*/ 412242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4122420 w 9158288"/>
              <a:gd name="connsiteY4" fmla="*/ 0 h 5715000"/>
              <a:gd name="connsiteX0" fmla="*/ 1036320 w 6072188"/>
              <a:gd name="connsiteY0" fmla="*/ 0 h 5715000"/>
              <a:gd name="connsiteX1" fmla="*/ 6072188 w 6072188"/>
              <a:gd name="connsiteY1" fmla="*/ 0 h 5715000"/>
              <a:gd name="connsiteX2" fmla="*/ 6072188 w 6072188"/>
              <a:gd name="connsiteY2" fmla="*/ 5715000 h 5715000"/>
              <a:gd name="connsiteX3" fmla="*/ 0 w 6072188"/>
              <a:gd name="connsiteY3" fmla="*/ 5707380 h 5715000"/>
              <a:gd name="connsiteX4" fmla="*/ 1036320 w 6072188"/>
              <a:gd name="connsiteY4" fmla="*/ 0 h 5715000"/>
              <a:gd name="connsiteX0" fmla="*/ 1017270 w 6053138"/>
              <a:gd name="connsiteY0" fmla="*/ 0 h 5722620"/>
              <a:gd name="connsiteX1" fmla="*/ 6053138 w 6053138"/>
              <a:gd name="connsiteY1" fmla="*/ 0 h 5722620"/>
              <a:gd name="connsiteX2" fmla="*/ 6053138 w 6053138"/>
              <a:gd name="connsiteY2" fmla="*/ 5715000 h 5722620"/>
              <a:gd name="connsiteX3" fmla="*/ 0 w 6053138"/>
              <a:gd name="connsiteY3" fmla="*/ 5722620 h 5722620"/>
              <a:gd name="connsiteX4" fmla="*/ 1017270 w 6053138"/>
              <a:gd name="connsiteY4" fmla="*/ 0 h 5722620"/>
              <a:gd name="connsiteX0" fmla="*/ 1017270 w 6053138"/>
              <a:gd name="connsiteY0" fmla="*/ 0 h 5715000"/>
              <a:gd name="connsiteX1" fmla="*/ 6053138 w 6053138"/>
              <a:gd name="connsiteY1" fmla="*/ 0 h 5715000"/>
              <a:gd name="connsiteX2" fmla="*/ 6053138 w 6053138"/>
              <a:gd name="connsiteY2" fmla="*/ 5715000 h 5715000"/>
              <a:gd name="connsiteX3" fmla="*/ 0 w 6053138"/>
              <a:gd name="connsiteY3" fmla="*/ 5711190 h 5715000"/>
              <a:gd name="connsiteX4" fmla="*/ 1017270 w 6053138"/>
              <a:gd name="connsiteY4" fmla="*/ 0 h 5715000"/>
              <a:gd name="connsiteX0" fmla="*/ 1021080 w 6056948"/>
              <a:gd name="connsiteY0" fmla="*/ 0 h 5715000"/>
              <a:gd name="connsiteX1" fmla="*/ 6056948 w 6056948"/>
              <a:gd name="connsiteY1" fmla="*/ 0 h 5715000"/>
              <a:gd name="connsiteX2" fmla="*/ 6056948 w 6056948"/>
              <a:gd name="connsiteY2" fmla="*/ 5715000 h 5715000"/>
              <a:gd name="connsiteX3" fmla="*/ 0 w 6056948"/>
              <a:gd name="connsiteY3" fmla="*/ 5711190 h 5715000"/>
              <a:gd name="connsiteX4" fmla="*/ 1021080 w 6056948"/>
              <a:gd name="connsiteY4" fmla="*/ 0 h 5715000"/>
              <a:gd name="connsiteX0" fmla="*/ 1021080 w 6056948"/>
              <a:gd name="connsiteY0" fmla="*/ 0 h 5726430"/>
              <a:gd name="connsiteX1" fmla="*/ 6056948 w 6056948"/>
              <a:gd name="connsiteY1" fmla="*/ 0 h 5726430"/>
              <a:gd name="connsiteX2" fmla="*/ 6056948 w 6056948"/>
              <a:gd name="connsiteY2" fmla="*/ 5726430 h 5726430"/>
              <a:gd name="connsiteX3" fmla="*/ 0 w 6056948"/>
              <a:gd name="connsiteY3" fmla="*/ 5711190 h 5726430"/>
              <a:gd name="connsiteX4" fmla="*/ 1021080 w 6056948"/>
              <a:gd name="connsiteY4" fmla="*/ 0 h 5726430"/>
              <a:gd name="connsiteX0" fmla="*/ 1024890 w 6060758"/>
              <a:gd name="connsiteY0" fmla="*/ 0 h 5726430"/>
              <a:gd name="connsiteX1" fmla="*/ 6060758 w 6060758"/>
              <a:gd name="connsiteY1" fmla="*/ 0 h 5726430"/>
              <a:gd name="connsiteX2" fmla="*/ 6060758 w 6060758"/>
              <a:gd name="connsiteY2" fmla="*/ 5726430 h 5726430"/>
              <a:gd name="connsiteX3" fmla="*/ 0 w 6060758"/>
              <a:gd name="connsiteY3" fmla="*/ 5722620 h 5726430"/>
              <a:gd name="connsiteX4" fmla="*/ 1024890 w 6060758"/>
              <a:gd name="connsiteY4" fmla="*/ 0 h 57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0758" h="5726430">
                <a:moveTo>
                  <a:pt x="1024890" y="0"/>
                </a:moveTo>
                <a:lnTo>
                  <a:pt x="6060758" y="0"/>
                </a:lnTo>
                <a:lnTo>
                  <a:pt x="6060758" y="5726430"/>
                </a:lnTo>
                <a:lnTo>
                  <a:pt x="0" y="5722620"/>
                </a:lnTo>
                <a:lnTo>
                  <a:pt x="1024890" y="0"/>
                </a:lnTo>
                <a:close/>
              </a:path>
            </a:pathLst>
          </a:custGeom>
        </p:spPr>
        <p:txBody>
          <a:bodyPr lIns="81949" tIns="40974" rIns="81949" bIns="40974" anchor="ctr"/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s-ES"/>
              <a:t>Haga clic en el icono para agregar una imagen</a:t>
            </a:r>
            <a:endParaRPr lang="es-ES_tradnl" dirty="0"/>
          </a:p>
        </p:txBody>
      </p:sp>
      <p:grpSp>
        <p:nvGrpSpPr>
          <p:cNvPr id="3" name="2 Grupo"/>
          <p:cNvGrpSpPr/>
          <p:nvPr userDrawn="1"/>
        </p:nvGrpSpPr>
        <p:grpSpPr>
          <a:xfrm>
            <a:off x="-18475" y="-1"/>
            <a:ext cx="5514109" cy="6858001"/>
            <a:chOff x="-13856" y="-1"/>
            <a:chExt cx="4135582" cy="5715001"/>
          </a:xfrm>
        </p:grpSpPr>
        <p:sp>
          <p:nvSpPr>
            <p:cNvPr id="4" name="object 3"/>
            <p:cNvSpPr/>
            <p:nvPr/>
          </p:nvSpPr>
          <p:spPr>
            <a:xfrm>
              <a:off x="1334472" y="0"/>
              <a:ext cx="2769253" cy="5715000"/>
            </a:xfrm>
            <a:custGeom>
              <a:avLst/>
              <a:gdLst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442597 w 5541199"/>
                <a:gd name="connsiteY3" fmla="*/ 11308556 h 11308557"/>
                <a:gd name="connsiteX4" fmla="*/ 5541199 w 5541199"/>
                <a:gd name="connsiteY4" fmla="*/ 0 h 11308557"/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511210 w 5541199"/>
                <a:gd name="connsiteY3" fmla="*/ 11308557 h 11308557"/>
                <a:gd name="connsiteX4" fmla="*/ 5541199 w 5541199"/>
                <a:gd name="connsiteY4" fmla="*/ 0 h 1130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1199" h="11308557">
                  <a:moveTo>
                    <a:pt x="5541199" y="0"/>
                  </a:moveTo>
                  <a:lnTo>
                    <a:pt x="0" y="0"/>
                  </a:lnTo>
                  <a:lnTo>
                    <a:pt x="2943384" y="11308556"/>
                  </a:lnTo>
                  <a:lnTo>
                    <a:pt x="3511210" y="11308557"/>
                  </a:lnTo>
                  <a:lnTo>
                    <a:pt x="5541199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defTabSz="383519"/>
              <a:endParaRPr lang="es-ES_tradnl" sz="2040" u="sng" dirty="0">
                <a:solidFill>
                  <a:srgbClr val="004481"/>
                </a:solidFill>
                <a:latin typeface="BBVA Office Book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" name="16 Rectángulo"/>
            <p:cNvSpPr/>
            <p:nvPr/>
          </p:nvSpPr>
          <p:spPr>
            <a:xfrm>
              <a:off x="-13856" y="-1"/>
              <a:ext cx="4135582" cy="5715001"/>
            </a:xfrm>
            <a:custGeom>
              <a:avLst/>
              <a:gdLst/>
              <a:ahLst/>
              <a:cxnLst/>
              <a:rect l="l" t="t" r="r" b="b"/>
              <a:pathLst>
                <a:path w="4135582" h="5715001">
                  <a:moveTo>
                    <a:pt x="13855" y="0"/>
                  </a:moveTo>
                  <a:lnTo>
                    <a:pt x="3024184" y="0"/>
                  </a:lnTo>
                  <a:lnTo>
                    <a:pt x="3024184" y="6926"/>
                  </a:lnTo>
                  <a:lnTo>
                    <a:pt x="4135582" y="6926"/>
                  </a:lnTo>
                  <a:lnTo>
                    <a:pt x="3034146" y="5714999"/>
                  </a:lnTo>
                  <a:lnTo>
                    <a:pt x="3024184" y="5714976"/>
                  </a:lnTo>
                  <a:lnTo>
                    <a:pt x="3024184" y="5715000"/>
                  </a:lnTo>
                  <a:lnTo>
                    <a:pt x="3024184" y="5715001"/>
                  </a:lnTo>
                  <a:lnTo>
                    <a:pt x="13855" y="5715001"/>
                  </a:lnTo>
                  <a:lnTo>
                    <a:pt x="13855" y="5715000"/>
                  </a:lnTo>
                  <a:lnTo>
                    <a:pt x="13855" y="5708095"/>
                  </a:lnTo>
                  <a:lnTo>
                    <a:pt x="0" y="5708064"/>
                  </a:lnTo>
                  <a:cubicBezTo>
                    <a:pt x="4618" y="3807684"/>
                    <a:pt x="9237" y="1907305"/>
                    <a:pt x="13855" y="6926"/>
                  </a:cubicBezTo>
                  <a:close/>
                </a:path>
              </a:pathLst>
            </a:custGeom>
            <a:solidFill>
              <a:schemeClr val="tx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89984" y="1659575"/>
            <a:ext cx="5540960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160" b="0" i="0" strike="noStrike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91" y="215902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9493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_op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posición de imagen"/>
          <p:cNvSpPr>
            <a:spLocks noGrp="1"/>
          </p:cNvSpPr>
          <p:nvPr>
            <p:ph type="pic" sz="quarter" idx="10"/>
          </p:nvPr>
        </p:nvSpPr>
        <p:spPr>
          <a:xfrm flipH="1">
            <a:off x="2" y="0"/>
            <a:ext cx="8129041" cy="6871716"/>
          </a:xfrm>
          <a:custGeom>
            <a:avLst/>
            <a:gdLst>
              <a:gd name="connsiteX0" fmla="*/ 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0 w 9158288"/>
              <a:gd name="connsiteY4" fmla="*/ 0 h 5715000"/>
              <a:gd name="connsiteX0" fmla="*/ 412242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4122420 w 9158288"/>
              <a:gd name="connsiteY4" fmla="*/ 0 h 5715000"/>
              <a:gd name="connsiteX0" fmla="*/ 1036320 w 6072188"/>
              <a:gd name="connsiteY0" fmla="*/ 0 h 5715000"/>
              <a:gd name="connsiteX1" fmla="*/ 6072188 w 6072188"/>
              <a:gd name="connsiteY1" fmla="*/ 0 h 5715000"/>
              <a:gd name="connsiteX2" fmla="*/ 6072188 w 6072188"/>
              <a:gd name="connsiteY2" fmla="*/ 5715000 h 5715000"/>
              <a:gd name="connsiteX3" fmla="*/ 0 w 6072188"/>
              <a:gd name="connsiteY3" fmla="*/ 5707380 h 5715000"/>
              <a:gd name="connsiteX4" fmla="*/ 1036320 w 6072188"/>
              <a:gd name="connsiteY4" fmla="*/ 0 h 5715000"/>
              <a:gd name="connsiteX0" fmla="*/ 1017270 w 6053138"/>
              <a:gd name="connsiteY0" fmla="*/ 0 h 5722620"/>
              <a:gd name="connsiteX1" fmla="*/ 6053138 w 6053138"/>
              <a:gd name="connsiteY1" fmla="*/ 0 h 5722620"/>
              <a:gd name="connsiteX2" fmla="*/ 6053138 w 6053138"/>
              <a:gd name="connsiteY2" fmla="*/ 5715000 h 5722620"/>
              <a:gd name="connsiteX3" fmla="*/ 0 w 6053138"/>
              <a:gd name="connsiteY3" fmla="*/ 5722620 h 5722620"/>
              <a:gd name="connsiteX4" fmla="*/ 1017270 w 6053138"/>
              <a:gd name="connsiteY4" fmla="*/ 0 h 5722620"/>
              <a:gd name="connsiteX0" fmla="*/ 1017270 w 6053138"/>
              <a:gd name="connsiteY0" fmla="*/ 0 h 5715000"/>
              <a:gd name="connsiteX1" fmla="*/ 6053138 w 6053138"/>
              <a:gd name="connsiteY1" fmla="*/ 0 h 5715000"/>
              <a:gd name="connsiteX2" fmla="*/ 6053138 w 6053138"/>
              <a:gd name="connsiteY2" fmla="*/ 5715000 h 5715000"/>
              <a:gd name="connsiteX3" fmla="*/ 0 w 6053138"/>
              <a:gd name="connsiteY3" fmla="*/ 5711190 h 5715000"/>
              <a:gd name="connsiteX4" fmla="*/ 1017270 w 6053138"/>
              <a:gd name="connsiteY4" fmla="*/ 0 h 5715000"/>
              <a:gd name="connsiteX0" fmla="*/ 1021080 w 6056948"/>
              <a:gd name="connsiteY0" fmla="*/ 0 h 5715000"/>
              <a:gd name="connsiteX1" fmla="*/ 6056948 w 6056948"/>
              <a:gd name="connsiteY1" fmla="*/ 0 h 5715000"/>
              <a:gd name="connsiteX2" fmla="*/ 6056948 w 6056948"/>
              <a:gd name="connsiteY2" fmla="*/ 5715000 h 5715000"/>
              <a:gd name="connsiteX3" fmla="*/ 0 w 6056948"/>
              <a:gd name="connsiteY3" fmla="*/ 5711190 h 5715000"/>
              <a:gd name="connsiteX4" fmla="*/ 1021080 w 6056948"/>
              <a:gd name="connsiteY4" fmla="*/ 0 h 5715000"/>
              <a:gd name="connsiteX0" fmla="*/ 1021080 w 6056948"/>
              <a:gd name="connsiteY0" fmla="*/ 0 h 5726430"/>
              <a:gd name="connsiteX1" fmla="*/ 6056948 w 6056948"/>
              <a:gd name="connsiteY1" fmla="*/ 0 h 5726430"/>
              <a:gd name="connsiteX2" fmla="*/ 6056948 w 6056948"/>
              <a:gd name="connsiteY2" fmla="*/ 5726430 h 5726430"/>
              <a:gd name="connsiteX3" fmla="*/ 0 w 6056948"/>
              <a:gd name="connsiteY3" fmla="*/ 5711190 h 5726430"/>
              <a:gd name="connsiteX4" fmla="*/ 1021080 w 6056948"/>
              <a:gd name="connsiteY4" fmla="*/ 0 h 5726430"/>
              <a:gd name="connsiteX0" fmla="*/ 1024890 w 6060758"/>
              <a:gd name="connsiteY0" fmla="*/ 0 h 5726430"/>
              <a:gd name="connsiteX1" fmla="*/ 6060758 w 6060758"/>
              <a:gd name="connsiteY1" fmla="*/ 0 h 5726430"/>
              <a:gd name="connsiteX2" fmla="*/ 6060758 w 6060758"/>
              <a:gd name="connsiteY2" fmla="*/ 5726430 h 5726430"/>
              <a:gd name="connsiteX3" fmla="*/ 0 w 6060758"/>
              <a:gd name="connsiteY3" fmla="*/ 5722620 h 5726430"/>
              <a:gd name="connsiteX4" fmla="*/ 1024890 w 6060758"/>
              <a:gd name="connsiteY4" fmla="*/ 0 h 5726430"/>
              <a:gd name="connsiteX0" fmla="*/ 1052185 w 6088053"/>
              <a:gd name="connsiteY0" fmla="*/ 0 h 5729444"/>
              <a:gd name="connsiteX1" fmla="*/ 6088053 w 6088053"/>
              <a:gd name="connsiteY1" fmla="*/ 0 h 5729444"/>
              <a:gd name="connsiteX2" fmla="*/ 6088053 w 6088053"/>
              <a:gd name="connsiteY2" fmla="*/ 5726430 h 5729444"/>
              <a:gd name="connsiteX3" fmla="*/ 0 w 6088053"/>
              <a:gd name="connsiteY3" fmla="*/ 5729444 h 5729444"/>
              <a:gd name="connsiteX4" fmla="*/ 1052185 w 6088053"/>
              <a:gd name="connsiteY4" fmla="*/ 0 h 5729444"/>
              <a:gd name="connsiteX0" fmla="*/ 1038537 w 6088053"/>
              <a:gd name="connsiteY0" fmla="*/ 6824 h 5729444"/>
              <a:gd name="connsiteX1" fmla="*/ 6088053 w 6088053"/>
              <a:gd name="connsiteY1" fmla="*/ 0 h 5729444"/>
              <a:gd name="connsiteX2" fmla="*/ 6088053 w 6088053"/>
              <a:gd name="connsiteY2" fmla="*/ 5726430 h 5729444"/>
              <a:gd name="connsiteX3" fmla="*/ 0 w 6088053"/>
              <a:gd name="connsiteY3" fmla="*/ 5729444 h 5729444"/>
              <a:gd name="connsiteX4" fmla="*/ 1038537 w 6088053"/>
              <a:gd name="connsiteY4" fmla="*/ 6824 h 5729444"/>
              <a:gd name="connsiteX0" fmla="*/ 1038537 w 6088053"/>
              <a:gd name="connsiteY0" fmla="*/ 0 h 5729444"/>
              <a:gd name="connsiteX1" fmla="*/ 6088053 w 6088053"/>
              <a:gd name="connsiteY1" fmla="*/ 0 h 5729444"/>
              <a:gd name="connsiteX2" fmla="*/ 6088053 w 6088053"/>
              <a:gd name="connsiteY2" fmla="*/ 5726430 h 5729444"/>
              <a:gd name="connsiteX3" fmla="*/ 0 w 6088053"/>
              <a:gd name="connsiteY3" fmla="*/ 5729444 h 5729444"/>
              <a:gd name="connsiteX4" fmla="*/ 1038537 w 6088053"/>
              <a:gd name="connsiteY4" fmla="*/ 0 h 5729444"/>
              <a:gd name="connsiteX0" fmla="*/ 1045360 w 6094876"/>
              <a:gd name="connsiteY0" fmla="*/ 0 h 5726430"/>
              <a:gd name="connsiteX1" fmla="*/ 6094876 w 6094876"/>
              <a:gd name="connsiteY1" fmla="*/ 0 h 5726430"/>
              <a:gd name="connsiteX2" fmla="*/ 6094876 w 6094876"/>
              <a:gd name="connsiteY2" fmla="*/ 5726430 h 5726430"/>
              <a:gd name="connsiteX3" fmla="*/ 0 w 6094876"/>
              <a:gd name="connsiteY3" fmla="*/ 5715796 h 5726430"/>
              <a:gd name="connsiteX4" fmla="*/ 1045360 w 6094876"/>
              <a:gd name="connsiteY4" fmla="*/ 0 h 5726430"/>
              <a:gd name="connsiteX0" fmla="*/ 1038734 w 6094876"/>
              <a:gd name="connsiteY0" fmla="*/ 0 h 5726430"/>
              <a:gd name="connsiteX1" fmla="*/ 6094876 w 6094876"/>
              <a:gd name="connsiteY1" fmla="*/ 0 h 5726430"/>
              <a:gd name="connsiteX2" fmla="*/ 6094876 w 6094876"/>
              <a:gd name="connsiteY2" fmla="*/ 5726430 h 5726430"/>
              <a:gd name="connsiteX3" fmla="*/ 0 w 6094876"/>
              <a:gd name="connsiteY3" fmla="*/ 5715796 h 5726430"/>
              <a:gd name="connsiteX4" fmla="*/ 1038734 w 6094876"/>
              <a:gd name="connsiteY4" fmla="*/ 0 h 5726430"/>
              <a:gd name="connsiteX0" fmla="*/ 1040639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40639 w 6096781"/>
              <a:gd name="connsiteY4" fmla="*/ 0 h 5726430"/>
              <a:gd name="connsiteX0" fmla="*/ 1040639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40639 w 6096781"/>
              <a:gd name="connsiteY4" fmla="*/ 0 h 5726430"/>
              <a:gd name="connsiteX0" fmla="*/ 1027386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27386 w 6096781"/>
              <a:gd name="connsiteY4" fmla="*/ 0 h 5726430"/>
              <a:gd name="connsiteX0" fmla="*/ 1027386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27386 w 6096781"/>
              <a:gd name="connsiteY4" fmla="*/ 0 h 5726430"/>
              <a:gd name="connsiteX0" fmla="*/ 1027386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27386 w 6096781"/>
              <a:gd name="connsiteY4" fmla="*/ 0 h 57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781" h="5726430">
                <a:moveTo>
                  <a:pt x="1027386" y="0"/>
                </a:moveTo>
                <a:lnTo>
                  <a:pt x="6096781" y="0"/>
                </a:lnTo>
                <a:lnTo>
                  <a:pt x="6096781" y="5726430"/>
                </a:lnTo>
                <a:lnTo>
                  <a:pt x="0" y="5713891"/>
                </a:lnTo>
                <a:cubicBezTo>
                  <a:pt x="333545" y="3813071"/>
                  <a:pt x="700384" y="1705848"/>
                  <a:pt x="1027386" y="0"/>
                </a:cubicBezTo>
                <a:close/>
              </a:path>
            </a:pathLst>
          </a:custGeom>
        </p:spPr>
        <p:txBody>
          <a:bodyPr anchor="ctr"/>
          <a:lstStyle>
            <a:lvl1pPr marL="267448" indent="-267448">
              <a:buNone/>
              <a:defRPr lang="es-ES_tradnl" sz="1100" dirty="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indent="0" algn="ctr"/>
            <a:r>
              <a:rPr lang="es-ES" smtClean="0"/>
              <a:t>Haga clic en el icono para agregar una imagen</a:t>
            </a:r>
            <a:endParaRPr lang="es-ES_tradnl" dirty="0"/>
          </a:p>
        </p:txBody>
      </p:sp>
      <p:grpSp>
        <p:nvGrpSpPr>
          <p:cNvPr id="3" name="2 Grupo"/>
          <p:cNvGrpSpPr/>
          <p:nvPr userDrawn="1"/>
        </p:nvGrpSpPr>
        <p:grpSpPr>
          <a:xfrm flipH="1">
            <a:off x="6732078" y="-1"/>
            <a:ext cx="5514109" cy="6858001"/>
            <a:chOff x="-13856" y="-1"/>
            <a:chExt cx="4135582" cy="5715001"/>
          </a:xfrm>
        </p:grpSpPr>
        <p:sp>
          <p:nvSpPr>
            <p:cNvPr id="4" name="object 3"/>
            <p:cNvSpPr/>
            <p:nvPr/>
          </p:nvSpPr>
          <p:spPr>
            <a:xfrm>
              <a:off x="1334472" y="0"/>
              <a:ext cx="2769253" cy="5715000"/>
            </a:xfrm>
            <a:custGeom>
              <a:avLst/>
              <a:gdLst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442597 w 5541199"/>
                <a:gd name="connsiteY3" fmla="*/ 11308556 h 11308557"/>
                <a:gd name="connsiteX4" fmla="*/ 5541199 w 5541199"/>
                <a:gd name="connsiteY4" fmla="*/ 0 h 11308557"/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511210 w 5541199"/>
                <a:gd name="connsiteY3" fmla="*/ 11308557 h 11308557"/>
                <a:gd name="connsiteX4" fmla="*/ 5541199 w 5541199"/>
                <a:gd name="connsiteY4" fmla="*/ 0 h 1130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1199" h="11308557">
                  <a:moveTo>
                    <a:pt x="5541199" y="0"/>
                  </a:moveTo>
                  <a:lnTo>
                    <a:pt x="0" y="0"/>
                  </a:lnTo>
                  <a:lnTo>
                    <a:pt x="2943384" y="11308556"/>
                  </a:lnTo>
                  <a:lnTo>
                    <a:pt x="3511210" y="11308557"/>
                  </a:lnTo>
                  <a:lnTo>
                    <a:pt x="5541199" y="0"/>
                  </a:lnTo>
                  <a:close/>
                </a:path>
              </a:pathLst>
            </a:custGeom>
            <a:solidFill>
              <a:srgbClr val="277BBB"/>
            </a:solidFill>
          </p:spPr>
          <p:txBody>
            <a:bodyPr wrap="square" lIns="0" tIns="0" rIns="0" bIns="0" rtlCol="0"/>
            <a:lstStyle/>
            <a:p>
              <a:pPr defTabSz="356616"/>
              <a:endParaRPr lang="es-ES_tradnl" sz="1900" dirty="0">
                <a:solidFill>
                  <a:srgbClr val="004481"/>
                </a:solidFill>
                <a:latin typeface="BBVA Office Book" pitchFamily="34" charset="0"/>
                <a:ea typeface="ＭＳ Ｐゴシック" pitchFamily="34" charset="-128"/>
              </a:endParaRPr>
            </a:p>
          </p:txBody>
        </p:sp>
        <p:sp>
          <p:nvSpPr>
            <p:cNvPr id="5" name="16 Rectángulo"/>
            <p:cNvSpPr/>
            <p:nvPr/>
          </p:nvSpPr>
          <p:spPr>
            <a:xfrm>
              <a:off x="-13856" y="-1"/>
              <a:ext cx="4135582" cy="5715001"/>
            </a:xfrm>
            <a:custGeom>
              <a:avLst/>
              <a:gdLst/>
              <a:ahLst/>
              <a:cxnLst/>
              <a:rect l="l" t="t" r="r" b="b"/>
              <a:pathLst>
                <a:path w="4135582" h="5715001">
                  <a:moveTo>
                    <a:pt x="13855" y="0"/>
                  </a:moveTo>
                  <a:lnTo>
                    <a:pt x="3024184" y="0"/>
                  </a:lnTo>
                  <a:lnTo>
                    <a:pt x="3024184" y="6926"/>
                  </a:lnTo>
                  <a:lnTo>
                    <a:pt x="4135582" y="6926"/>
                  </a:lnTo>
                  <a:lnTo>
                    <a:pt x="3034146" y="5714999"/>
                  </a:lnTo>
                  <a:lnTo>
                    <a:pt x="3024184" y="5714976"/>
                  </a:lnTo>
                  <a:lnTo>
                    <a:pt x="3024184" y="5715000"/>
                  </a:lnTo>
                  <a:lnTo>
                    <a:pt x="3024184" y="5715001"/>
                  </a:lnTo>
                  <a:lnTo>
                    <a:pt x="13855" y="5715001"/>
                  </a:lnTo>
                  <a:lnTo>
                    <a:pt x="13855" y="5715000"/>
                  </a:lnTo>
                  <a:lnTo>
                    <a:pt x="13855" y="5708095"/>
                  </a:lnTo>
                  <a:lnTo>
                    <a:pt x="0" y="5708064"/>
                  </a:lnTo>
                  <a:cubicBezTo>
                    <a:pt x="4618" y="3807684"/>
                    <a:pt x="9237" y="1907305"/>
                    <a:pt x="13855" y="6926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56616"/>
              <a:endParaRPr lang="es-ES_tradnl" sz="1900" u="none" dirty="0">
                <a:solidFill>
                  <a:srgbClr val="FFFFFF"/>
                </a:solidFill>
                <a:latin typeface="Arial"/>
                <a:ea typeface="ＭＳ Ｐゴシック" pitchFamily="34" charset="-128"/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36002" y="1659600"/>
            <a:ext cx="3816817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000" b="0" i="0" strike="noStrike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442" y="215901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2920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_op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posición de imagen"/>
          <p:cNvSpPr>
            <a:spLocks noGrp="1"/>
          </p:cNvSpPr>
          <p:nvPr>
            <p:ph type="pic" sz="quarter" idx="10"/>
          </p:nvPr>
        </p:nvSpPr>
        <p:spPr>
          <a:xfrm flipH="1">
            <a:off x="9" y="1"/>
            <a:ext cx="8129041" cy="6871716"/>
          </a:xfrm>
          <a:custGeom>
            <a:avLst/>
            <a:gdLst>
              <a:gd name="connsiteX0" fmla="*/ 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0 w 9158288"/>
              <a:gd name="connsiteY4" fmla="*/ 0 h 5715000"/>
              <a:gd name="connsiteX0" fmla="*/ 4122420 w 9158288"/>
              <a:gd name="connsiteY0" fmla="*/ 0 h 5715000"/>
              <a:gd name="connsiteX1" fmla="*/ 9158288 w 9158288"/>
              <a:gd name="connsiteY1" fmla="*/ 0 h 5715000"/>
              <a:gd name="connsiteX2" fmla="*/ 9158288 w 9158288"/>
              <a:gd name="connsiteY2" fmla="*/ 5715000 h 5715000"/>
              <a:gd name="connsiteX3" fmla="*/ 0 w 9158288"/>
              <a:gd name="connsiteY3" fmla="*/ 5715000 h 5715000"/>
              <a:gd name="connsiteX4" fmla="*/ 4122420 w 9158288"/>
              <a:gd name="connsiteY4" fmla="*/ 0 h 5715000"/>
              <a:gd name="connsiteX0" fmla="*/ 1036320 w 6072188"/>
              <a:gd name="connsiteY0" fmla="*/ 0 h 5715000"/>
              <a:gd name="connsiteX1" fmla="*/ 6072188 w 6072188"/>
              <a:gd name="connsiteY1" fmla="*/ 0 h 5715000"/>
              <a:gd name="connsiteX2" fmla="*/ 6072188 w 6072188"/>
              <a:gd name="connsiteY2" fmla="*/ 5715000 h 5715000"/>
              <a:gd name="connsiteX3" fmla="*/ 0 w 6072188"/>
              <a:gd name="connsiteY3" fmla="*/ 5707380 h 5715000"/>
              <a:gd name="connsiteX4" fmla="*/ 1036320 w 6072188"/>
              <a:gd name="connsiteY4" fmla="*/ 0 h 5715000"/>
              <a:gd name="connsiteX0" fmla="*/ 1017270 w 6053138"/>
              <a:gd name="connsiteY0" fmla="*/ 0 h 5722620"/>
              <a:gd name="connsiteX1" fmla="*/ 6053138 w 6053138"/>
              <a:gd name="connsiteY1" fmla="*/ 0 h 5722620"/>
              <a:gd name="connsiteX2" fmla="*/ 6053138 w 6053138"/>
              <a:gd name="connsiteY2" fmla="*/ 5715000 h 5722620"/>
              <a:gd name="connsiteX3" fmla="*/ 0 w 6053138"/>
              <a:gd name="connsiteY3" fmla="*/ 5722620 h 5722620"/>
              <a:gd name="connsiteX4" fmla="*/ 1017270 w 6053138"/>
              <a:gd name="connsiteY4" fmla="*/ 0 h 5722620"/>
              <a:gd name="connsiteX0" fmla="*/ 1017270 w 6053138"/>
              <a:gd name="connsiteY0" fmla="*/ 0 h 5715000"/>
              <a:gd name="connsiteX1" fmla="*/ 6053138 w 6053138"/>
              <a:gd name="connsiteY1" fmla="*/ 0 h 5715000"/>
              <a:gd name="connsiteX2" fmla="*/ 6053138 w 6053138"/>
              <a:gd name="connsiteY2" fmla="*/ 5715000 h 5715000"/>
              <a:gd name="connsiteX3" fmla="*/ 0 w 6053138"/>
              <a:gd name="connsiteY3" fmla="*/ 5711190 h 5715000"/>
              <a:gd name="connsiteX4" fmla="*/ 1017270 w 6053138"/>
              <a:gd name="connsiteY4" fmla="*/ 0 h 5715000"/>
              <a:gd name="connsiteX0" fmla="*/ 1021080 w 6056948"/>
              <a:gd name="connsiteY0" fmla="*/ 0 h 5715000"/>
              <a:gd name="connsiteX1" fmla="*/ 6056948 w 6056948"/>
              <a:gd name="connsiteY1" fmla="*/ 0 h 5715000"/>
              <a:gd name="connsiteX2" fmla="*/ 6056948 w 6056948"/>
              <a:gd name="connsiteY2" fmla="*/ 5715000 h 5715000"/>
              <a:gd name="connsiteX3" fmla="*/ 0 w 6056948"/>
              <a:gd name="connsiteY3" fmla="*/ 5711190 h 5715000"/>
              <a:gd name="connsiteX4" fmla="*/ 1021080 w 6056948"/>
              <a:gd name="connsiteY4" fmla="*/ 0 h 5715000"/>
              <a:gd name="connsiteX0" fmla="*/ 1021080 w 6056948"/>
              <a:gd name="connsiteY0" fmla="*/ 0 h 5726430"/>
              <a:gd name="connsiteX1" fmla="*/ 6056948 w 6056948"/>
              <a:gd name="connsiteY1" fmla="*/ 0 h 5726430"/>
              <a:gd name="connsiteX2" fmla="*/ 6056948 w 6056948"/>
              <a:gd name="connsiteY2" fmla="*/ 5726430 h 5726430"/>
              <a:gd name="connsiteX3" fmla="*/ 0 w 6056948"/>
              <a:gd name="connsiteY3" fmla="*/ 5711190 h 5726430"/>
              <a:gd name="connsiteX4" fmla="*/ 1021080 w 6056948"/>
              <a:gd name="connsiteY4" fmla="*/ 0 h 5726430"/>
              <a:gd name="connsiteX0" fmla="*/ 1024890 w 6060758"/>
              <a:gd name="connsiteY0" fmla="*/ 0 h 5726430"/>
              <a:gd name="connsiteX1" fmla="*/ 6060758 w 6060758"/>
              <a:gd name="connsiteY1" fmla="*/ 0 h 5726430"/>
              <a:gd name="connsiteX2" fmla="*/ 6060758 w 6060758"/>
              <a:gd name="connsiteY2" fmla="*/ 5726430 h 5726430"/>
              <a:gd name="connsiteX3" fmla="*/ 0 w 6060758"/>
              <a:gd name="connsiteY3" fmla="*/ 5722620 h 5726430"/>
              <a:gd name="connsiteX4" fmla="*/ 1024890 w 6060758"/>
              <a:gd name="connsiteY4" fmla="*/ 0 h 5726430"/>
              <a:gd name="connsiteX0" fmla="*/ 1052185 w 6088053"/>
              <a:gd name="connsiteY0" fmla="*/ 0 h 5729444"/>
              <a:gd name="connsiteX1" fmla="*/ 6088053 w 6088053"/>
              <a:gd name="connsiteY1" fmla="*/ 0 h 5729444"/>
              <a:gd name="connsiteX2" fmla="*/ 6088053 w 6088053"/>
              <a:gd name="connsiteY2" fmla="*/ 5726430 h 5729444"/>
              <a:gd name="connsiteX3" fmla="*/ 0 w 6088053"/>
              <a:gd name="connsiteY3" fmla="*/ 5729444 h 5729444"/>
              <a:gd name="connsiteX4" fmla="*/ 1052185 w 6088053"/>
              <a:gd name="connsiteY4" fmla="*/ 0 h 5729444"/>
              <a:gd name="connsiteX0" fmla="*/ 1038537 w 6088053"/>
              <a:gd name="connsiteY0" fmla="*/ 6824 h 5729444"/>
              <a:gd name="connsiteX1" fmla="*/ 6088053 w 6088053"/>
              <a:gd name="connsiteY1" fmla="*/ 0 h 5729444"/>
              <a:gd name="connsiteX2" fmla="*/ 6088053 w 6088053"/>
              <a:gd name="connsiteY2" fmla="*/ 5726430 h 5729444"/>
              <a:gd name="connsiteX3" fmla="*/ 0 w 6088053"/>
              <a:gd name="connsiteY3" fmla="*/ 5729444 h 5729444"/>
              <a:gd name="connsiteX4" fmla="*/ 1038537 w 6088053"/>
              <a:gd name="connsiteY4" fmla="*/ 6824 h 5729444"/>
              <a:gd name="connsiteX0" fmla="*/ 1038537 w 6088053"/>
              <a:gd name="connsiteY0" fmla="*/ 0 h 5729444"/>
              <a:gd name="connsiteX1" fmla="*/ 6088053 w 6088053"/>
              <a:gd name="connsiteY1" fmla="*/ 0 h 5729444"/>
              <a:gd name="connsiteX2" fmla="*/ 6088053 w 6088053"/>
              <a:gd name="connsiteY2" fmla="*/ 5726430 h 5729444"/>
              <a:gd name="connsiteX3" fmla="*/ 0 w 6088053"/>
              <a:gd name="connsiteY3" fmla="*/ 5729444 h 5729444"/>
              <a:gd name="connsiteX4" fmla="*/ 1038537 w 6088053"/>
              <a:gd name="connsiteY4" fmla="*/ 0 h 5729444"/>
              <a:gd name="connsiteX0" fmla="*/ 1045360 w 6094876"/>
              <a:gd name="connsiteY0" fmla="*/ 0 h 5726430"/>
              <a:gd name="connsiteX1" fmla="*/ 6094876 w 6094876"/>
              <a:gd name="connsiteY1" fmla="*/ 0 h 5726430"/>
              <a:gd name="connsiteX2" fmla="*/ 6094876 w 6094876"/>
              <a:gd name="connsiteY2" fmla="*/ 5726430 h 5726430"/>
              <a:gd name="connsiteX3" fmla="*/ 0 w 6094876"/>
              <a:gd name="connsiteY3" fmla="*/ 5715796 h 5726430"/>
              <a:gd name="connsiteX4" fmla="*/ 1045360 w 6094876"/>
              <a:gd name="connsiteY4" fmla="*/ 0 h 5726430"/>
              <a:gd name="connsiteX0" fmla="*/ 1038734 w 6094876"/>
              <a:gd name="connsiteY0" fmla="*/ 0 h 5726430"/>
              <a:gd name="connsiteX1" fmla="*/ 6094876 w 6094876"/>
              <a:gd name="connsiteY1" fmla="*/ 0 h 5726430"/>
              <a:gd name="connsiteX2" fmla="*/ 6094876 w 6094876"/>
              <a:gd name="connsiteY2" fmla="*/ 5726430 h 5726430"/>
              <a:gd name="connsiteX3" fmla="*/ 0 w 6094876"/>
              <a:gd name="connsiteY3" fmla="*/ 5715796 h 5726430"/>
              <a:gd name="connsiteX4" fmla="*/ 1038734 w 6094876"/>
              <a:gd name="connsiteY4" fmla="*/ 0 h 5726430"/>
              <a:gd name="connsiteX0" fmla="*/ 1040639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40639 w 6096781"/>
              <a:gd name="connsiteY4" fmla="*/ 0 h 5726430"/>
              <a:gd name="connsiteX0" fmla="*/ 1040639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40639 w 6096781"/>
              <a:gd name="connsiteY4" fmla="*/ 0 h 5726430"/>
              <a:gd name="connsiteX0" fmla="*/ 1027386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27386 w 6096781"/>
              <a:gd name="connsiteY4" fmla="*/ 0 h 5726430"/>
              <a:gd name="connsiteX0" fmla="*/ 1027386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27386 w 6096781"/>
              <a:gd name="connsiteY4" fmla="*/ 0 h 5726430"/>
              <a:gd name="connsiteX0" fmla="*/ 1027386 w 6096781"/>
              <a:gd name="connsiteY0" fmla="*/ 0 h 5726430"/>
              <a:gd name="connsiteX1" fmla="*/ 6096781 w 6096781"/>
              <a:gd name="connsiteY1" fmla="*/ 0 h 5726430"/>
              <a:gd name="connsiteX2" fmla="*/ 6096781 w 6096781"/>
              <a:gd name="connsiteY2" fmla="*/ 5726430 h 5726430"/>
              <a:gd name="connsiteX3" fmla="*/ 0 w 6096781"/>
              <a:gd name="connsiteY3" fmla="*/ 5713891 h 5726430"/>
              <a:gd name="connsiteX4" fmla="*/ 1027386 w 6096781"/>
              <a:gd name="connsiteY4" fmla="*/ 0 h 5726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781" h="5726430">
                <a:moveTo>
                  <a:pt x="1027386" y="0"/>
                </a:moveTo>
                <a:lnTo>
                  <a:pt x="6096781" y="0"/>
                </a:lnTo>
                <a:lnTo>
                  <a:pt x="6096781" y="5726430"/>
                </a:lnTo>
                <a:lnTo>
                  <a:pt x="0" y="5713891"/>
                </a:lnTo>
                <a:cubicBezTo>
                  <a:pt x="333545" y="3813071"/>
                  <a:pt x="700384" y="1705848"/>
                  <a:pt x="1027386" y="0"/>
                </a:cubicBezTo>
                <a:close/>
              </a:path>
            </a:pathLst>
          </a:custGeom>
        </p:spPr>
        <p:txBody>
          <a:bodyPr lIns="81949" tIns="40974" rIns="81949" bIns="40974" anchor="ctr"/>
          <a:lstStyle>
            <a:lvl1pPr marL="287624" indent="-287624">
              <a:buNone/>
              <a:defRPr lang="es-ES_tradnl" sz="1200" dirty="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indent="0" algn="ctr"/>
            <a:r>
              <a:rPr lang="es-ES" dirty="0"/>
              <a:t>Haga clic en el icono para agregar una imagen</a:t>
            </a:r>
            <a:endParaRPr lang="es-ES_tradnl" dirty="0"/>
          </a:p>
        </p:txBody>
      </p:sp>
      <p:grpSp>
        <p:nvGrpSpPr>
          <p:cNvPr id="3" name="2 Grupo"/>
          <p:cNvGrpSpPr/>
          <p:nvPr userDrawn="1"/>
        </p:nvGrpSpPr>
        <p:grpSpPr>
          <a:xfrm flipH="1">
            <a:off x="6732078" y="-1"/>
            <a:ext cx="5514109" cy="6858001"/>
            <a:chOff x="-13856" y="-1"/>
            <a:chExt cx="4135582" cy="5715001"/>
          </a:xfrm>
        </p:grpSpPr>
        <p:sp>
          <p:nvSpPr>
            <p:cNvPr id="4" name="object 3"/>
            <p:cNvSpPr/>
            <p:nvPr/>
          </p:nvSpPr>
          <p:spPr>
            <a:xfrm>
              <a:off x="1334472" y="0"/>
              <a:ext cx="2769253" cy="5715000"/>
            </a:xfrm>
            <a:custGeom>
              <a:avLst/>
              <a:gdLst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442597 w 5541199"/>
                <a:gd name="connsiteY3" fmla="*/ 11308556 h 11308557"/>
                <a:gd name="connsiteX4" fmla="*/ 5541199 w 5541199"/>
                <a:gd name="connsiteY4" fmla="*/ 0 h 11308557"/>
                <a:gd name="connsiteX0" fmla="*/ 5541199 w 5541199"/>
                <a:gd name="connsiteY0" fmla="*/ 0 h 11308557"/>
                <a:gd name="connsiteX1" fmla="*/ 0 w 5541199"/>
                <a:gd name="connsiteY1" fmla="*/ 0 h 11308557"/>
                <a:gd name="connsiteX2" fmla="*/ 2943384 w 5541199"/>
                <a:gd name="connsiteY2" fmla="*/ 11308556 h 11308557"/>
                <a:gd name="connsiteX3" fmla="*/ 3511210 w 5541199"/>
                <a:gd name="connsiteY3" fmla="*/ 11308557 h 11308557"/>
                <a:gd name="connsiteX4" fmla="*/ 5541199 w 5541199"/>
                <a:gd name="connsiteY4" fmla="*/ 0 h 11308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41199" h="11308557">
                  <a:moveTo>
                    <a:pt x="5541199" y="0"/>
                  </a:moveTo>
                  <a:lnTo>
                    <a:pt x="0" y="0"/>
                  </a:lnTo>
                  <a:lnTo>
                    <a:pt x="2943384" y="11308556"/>
                  </a:lnTo>
                  <a:lnTo>
                    <a:pt x="3511210" y="11308557"/>
                  </a:lnTo>
                  <a:lnTo>
                    <a:pt x="5541199" y="0"/>
                  </a:lnTo>
                  <a:close/>
                </a:path>
              </a:pathLst>
            </a:custGeom>
            <a:solidFill>
              <a:srgbClr val="277BBB"/>
            </a:solidFill>
          </p:spPr>
          <p:txBody>
            <a:bodyPr wrap="square" lIns="0" tIns="0" rIns="0" bIns="0" rtlCol="0"/>
            <a:lstStyle/>
            <a:p>
              <a:pPr defTabSz="383519"/>
              <a:endParaRPr lang="es-ES_tradnl" sz="2040" u="sng" dirty="0">
                <a:solidFill>
                  <a:srgbClr val="004481"/>
                </a:solidFill>
                <a:latin typeface="BBVA Office Book" pitchFamily="34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5" name="16 Rectángulo"/>
            <p:cNvSpPr/>
            <p:nvPr/>
          </p:nvSpPr>
          <p:spPr>
            <a:xfrm>
              <a:off x="-13856" y="-1"/>
              <a:ext cx="4135582" cy="5715001"/>
            </a:xfrm>
            <a:custGeom>
              <a:avLst/>
              <a:gdLst/>
              <a:ahLst/>
              <a:cxnLst/>
              <a:rect l="l" t="t" r="r" b="b"/>
              <a:pathLst>
                <a:path w="4135582" h="5715001">
                  <a:moveTo>
                    <a:pt x="13855" y="0"/>
                  </a:moveTo>
                  <a:lnTo>
                    <a:pt x="3024184" y="0"/>
                  </a:lnTo>
                  <a:lnTo>
                    <a:pt x="3024184" y="6926"/>
                  </a:lnTo>
                  <a:lnTo>
                    <a:pt x="4135582" y="6926"/>
                  </a:lnTo>
                  <a:lnTo>
                    <a:pt x="3034146" y="5714999"/>
                  </a:lnTo>
                  <a:lnTo>
                    <a:pt x="3024184" y="5714976"/>
                  </a:lnTo>
                  <a:lnTo>
                    <a:pt x="3024184" y="5715000"/>
                  </a:lnTo>
                  <a:lnTo>
                    <a:pt x="3024184" y="5715001"/>
                  </a:lnTo>
                  <a:lnTo>
                    <a:pt x="13855" y="5715001"/>
                  </a:lnTo>
                  <a:lnTo>
                    <a:pt x="13855" y="5715000"/>
                  </a:lnTo>
                  <a:lnTo>
                    <a:pt x="13855" y="5708095"/>
                  </a:lnTo>
                  <a:lnTo>
                    <a:pt x="0" y="5708064"/>
                  </a:lnTo>
                  <a:cubicBezTo>
                    <a:pt x="4618" y="3807684"/>
                    <a:pt x="9237" y="1907305"/>
                    <a:pt x="13855" y="6926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 defTabSz="383519"/>
              <a:endParaRPr lang="es-ES_tradnl" sz="2040" dirty="0">
                <a:solidFill>
                  <a:srgbClr val="FFFFFF"/>
                </a:solidFill>
                <a:latin typeface="Arial"/>
                <a:ea typeface="ＭＳ Ｐゴシック" pitchFamily="34" charset="-128"/>
                <a:cs typeface="+mn-cs"/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36006" y="1659603"/>
            <a:ext cx="3816817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160" b="0" i="0" strike="noStrike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pic>
        <p:nvPicPr>
          <p:cNvPr id="9" name="Picture 2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449" y="215902"/>
            <a:ext cx="2034692" cy="24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3106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_op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posición de imagen"/>
          <p:cNvSpPr>
            <a:spLocks noGrp="1"/>
          </p:cNvSpPr>
          <p:nvPr>
            <p:ph type="pic" sz="quarter" idx="10"/>
          </p:nvPr>
        </p:nvSpPr>
        <p:spPr>
          <a:xfrm flipH="1">
            <a:off x="7" y="-12191"/>
            <a:ext cx="7329788" cy="6896100"/>
          </a:xfrm>
          <a:custGeom>
            <a:avLst/>
            <a:gdLst>
              <a:gd name="connsiteX0" fmla="*/ 0 w 6096781"/>
              <a:gd name="connsiteY0" fmla="*/ 0 h 5736590"/>
              <a:gd name="connsiteX1" fmla="*/ 6096781 w 6096781"/>
              <a:gd name="connsiteY1" fmla="*/ 0 h 5736590"/>
              <a:gd name="connsiteX2" fmla="*/ 6096781 w 6096781"/>
              <a:gd name="connsiteY2" fmla="*/ 5736590 h 5736590"/>
              <a:gd name="connsiteX3" fmla="*/ 0 w 6096781"/>
              <a:gd name="connsiteY3" fmla="*/ 5736590 h 5736590"/>
              <a:gd name="connsiteX4" fmla="*/ 0 w 6096781"/>
              <a:gd name="connsiteY4" fmla="*/ 0 h 5736590"/>
              <a:gd name="connsiteX0" fmla="*/ 579120 w 6096781"/>
              <a:gd name="connsiteY0" fmla="*/ 0 h 5746750"/>
              <a:gd name="connsiteX1" fmla="*/ 6096781 w 6096781"/>
              <a:gd name="connsiteY1" fmla="*/ 10160 h 5746750"/>
              <a:gd name="connsiteX2" fmla="*/ 6096781 w 6096781"/>
              <a:gd name="connsiteY2" fmla="*/ 5746750 h 5746750"/>
              <a:gd name="connsiteX3" fmla="*/ 0 w 6096781"/>
              <a:gd name="connsiteY3" fmla="*/ 5746750 h 5746750"/>
              <a:gd name="connsiteX4" fmla="*/ 579120 w 6096781"/>
              <a:gd name="connsiteY4" fmla="*/ 0 h 5746750"/>
              <a:gd name="connsiteX0" fmla="*/ 0 w 5517661"/>
              <a:gd name="connsiteY0" fmla="*/ 0 h 5756910"/>
              <a:gd name="connsiteX1" fmla="*/ 5517661 w 5517661"/>
              <a:gd name="connsiteY1" fmla="*/ 10160 h 5756910"/>
              <a:gd name="connsiteX2" fmla="*/ 5517661 w 5517661"/>
              <a:gd name="connsiteY2" fmla="*/ 5746750 h 5756910"/>
              <a:gd name="connsiteX3" fmla="*/ 1371600 w 5517661"/>
              <a:gd name="connsiteY3" fmla="*/ 5756910 h 5756910"/>
              <a:gd name="connsiteX4" fmla="*/ 0 w 5517661"/>
              <a:gd name="connsiteY4" fmla="*/ 0 h 5756910"/>
              <a:gd name="connsiteX0" fmla="*/ 0 w 5497341"/>
              <a:gd name="connsiteY0" fmla="*/ 0 h 5746750"/>
              <a:gd name="connsiteX1" fmla="*/ 5497341 w 5497341"/>
              <a:gd name="connsiteY1" fmla="*/ 0 h 5746750"/>
              <a:gd name="connsiteX2" fmla="*/ 5497341 w 5497341"/>
              <a:gd name="connsiteY2" fmla="*/ 5736590 h 5746750"/>
              <a:gd name="connsiteX3" fmla="*/ 1351280 w 5497341"/>
              <a:gd name="connsiteY3" fmla="*/ 5746750 h 5746750"/>
              <a:gd name="connsiteX4" fmla="*/ 0 w 5497341"/>
              <a:gd name="connsiteY4" fmla="*/ 0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341" h="5746750">
                <a:moveTo>
                  <a:pt x="0" y="0"/>
                </a:moveTo>
                <a:lnTo>
                  <a:pt x="5497341" y="0"/>
                </a:lnTo>
                <a:lnTo>
                  <a:pt x="5497341" y="5736590"/>
                </a:lnTo>
                <a:lnTo>
                  <a:pt x="1351280" y="5746750"/>
                </a:lnTo>
                <a:lnTo>
                  <a:pt x="0" y="0"/>
                </a:lnTo>
                <a:close/>
              </a:path>
            </a:pathLst>
          </a:custGeom>
        </p:spPr>
        <p:txBody>
          <a:bodyPr lIns="81949" tIns="40974" rIns="81949" bIns="40974" anchor="ctr"/>
          <a:lstStyle>
            <a:lvl1pPr marL="287624" indent="-287624">
              <a:buNone/>
              <a:defRPr lang="es-ES_tradnl" sz="1200" dirty="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indent="0" algn="ctr"/>
            <a:r>
              <a:rPr lang="es-ES" dirty="0"/>
              <a:t>Haga clic en el icono para agregar una imagen</a:t>
            </a:r>
            <a:endParaRPr lang="es-ES_tradnl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64808" y="1659603"/>
            <a:ext cx="3816817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160" b="0" i="0" strike="noStrike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s-ES_tradnl" dirty="0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2" y="211724"/>
            <a:ext cx="2048933" cy="2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805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3" y="367206"/>
            <a:ext cx="8538288" cy="401604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>
              <a:defRPr kumimoji="0" lang="es-ES_tradnl" sz="24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83519">
              <a:lnSpc>
                <a:spcPct val="100000"/>
              </a:lnSpc>
            </a:pPr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1262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on fo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3" y="367206"/>
            <a:ext cx="8538288" cy="401604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>
              <a:defRPr kumimoji="0" lang="es-ES_tradnl" sz="24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83519">
              <a:lnSpc>
                <a:spcPct val="100000"/>
              </a:lnSpc>
            </a:pPr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3" name="object 28"/>
          <p:cNvSpPr/>
          <p:nvPr userDrawn="1"/>
        </p:nvSpPr>
        <p:spPr>
          <a:xfrm>
            <a:off x="9" y="6202258"/>
            <a:ext cx="12174239" cy="655742"/>
          </a:xfrm>
          <a:custGeom>
            <a:avLst/>
            <a:gdLst/>
            <a:ahLst/>
            <a:cxnLst/>
            <a:rect l="l" t="t" r="r" b="b"/>
            <a:pathLst>
              <a:path w="20104100" h="1094740">
                <a:moveTo>
                  <a:pt x="20104099" y="0"/>
                </a:moveTo>
                <a:lnTo>
                  <a:pt x="0" y="1088806"/>
                </a:lnTo>
                <a:lnTo>
                  <a:pt x="0" y="1094580"/>
                </a:lnTo>
                <a:lnTo>
                  <a:pt x="20104099" y="1094580"/>
                </a:lnTo>
                <a:lnTo>
                  <a:pt x="20104099" y="0"/>
                </a:lnTo>
                <a:close/>
              </a:path>
            </a:pathLst>
          </a:custGeom>
          <a:solidFill>
            <a:srgbClr val="DCDEE0">
              <a:alpha val="29998"/>
            </a:srgbClr>
          </a:solid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200" dirty="0">
              <a:solidFill>
                <a:prstClr val="black"/>
              </a:solidFill>
              <a:latin typeface="Calibri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66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sión diag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Rectángulo"/>
          <p:cNvSpPr/>
          <p:nvPr userDrawn="1"/>
        </p:nvSpPr>
        <p:spPr>
          <a:xfrm>
            <a:off x="5507574" y="0"/>
            <a:ext cx="6684433" cy="6858000"/>
          </a:xfrm>
          <a:custGeom>
            <a:avLst/>
            <a:gdLst/>
            <a:ahLst/>
            <a:cxnLst/>
            <a:rect l="l" t="t" r="r" b="b"/>
            <a:pathLst>
              <a:path w="4152292" h="5715000">
                <a:moveTo>
                  <a:pt x="3227729" y="0"/>
                </a:moveTo>
                <a:lnTo>
                  <a:pt x="4152292" y="0"/>
                </a:lnTo>
                <a:lnTo>
                  <a:pt x="4152292" y="7121"/>
                </a:lnTo>
                <a:lnTo>
                  <a:pt x="4152292" y="5715000"/>
                </a:lnTo>
                <a:lnTo>
                  <a:pt x="0" y="5715000"/>
                </a:lnTo>
                <a:lnTo>
                  <a:pt x="1084424" y="2"/>
                </a:lnTo>
                <a:lnTo>
                  <a:pt x="1094497" y="26"/>
                </a:lnTo>
                <a:lnTo>
                  <a:pt x="1094497" y="1"/>
                </a:lnTo>
                <a:lnTo>
                  <a:pt x="3227729" y="1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none" lIns="0" tIns="0" rIns="0" bIns="0" rtlCol="0" anchor="ctr">
            <a:noAutofit/>
          </a:bodyPr>
          <a:lstStyle/>
          <a:p>
            <a:pPr algn="ctr" defTabSz="383519"/>
            <a:endParaRPr lang="es-ES_tradnl" sz="2040" dirty="0">
              <a:solidFill>
                <a:srgbClr val="FFFFFF"/>
              </a:solidFill>
              <a:latin typeface="Arial"/>
              <a:ea typeface="ＭＳ Ｐゴシック" pitchFamily="34" charset="-128"/>
              <a:cs typeface="+mn-cs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3" y="367206"/>
            <a:ext cx="6228504" cy="770936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>
              <a:defRPr kumimoji="0" lang="es-ES_tradnl" sz="24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83519">
              <a:lnSpc>
                <a:spcPct val="100000"/>
              </a:lnSpc>
            </a:pPr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object 2"/>
          <p:cNvSpPr txBox="1"/>
          <p:nvPr userDrawn="1"/>
        </p:nvSpPr>
        <p:spPr>
          <a:xfrm>
            <a:off x="10294427" y="120084"/>
            <a:ext cx="1619791" cy="1292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531" algn="r" defTabSz="995502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40" spc="-5" dirty="0">
                <a:solidFill>
                  <a:srgbClr val="2A86CA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spc="-5" dirty="0">
                <a:solidFill>
                  <a:srgbClr val="5BBEFF"/>
                </a:solidFill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spc="-5" dirty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pPr marR="5531" algn="r" defTabSz="995502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40" b="1" spc="-5" dirty="0">
              <a:solidFill>
                <a:srgbClr val="5BBE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</p:spTree>
    <p:extLst>
      <p:ext uri="{BB962C8B-B14F-4D97-AF65-F5344CB8AC3E}">
        <p14:creationId xmlns:p14="http://schemas.microsoft.com/office/powerpoint/2010/main" val="280499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 conclu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899" y="367839"/>
            <a:ext cx="8191196" cy="401604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 algn="l">
              <a:lnSpc>
                <a:spcPct val="100000"/>
              </a:lnSpc>
              <a:defRPr kumimoji="0" lang="es-ES_tradnl" sz="2400" b="1" i="0" strike="noStrike" cap="none" spc="0" normalizeH="0" baseline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83519"/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  <p:grpSp>
        <p:nvGrpSpPr>
          <p:cNvPr id="3" name="7 Grupo"/>
          <p:cNvGrpSpPr/>
          <p:nvPr userDrawn="1"/>
        </p:nvGrpSpPr>
        <p:grpSpPr>
          <a:xfrm>
            <a:off x="-126" y="426340"/>
            <a:ext cx="12192129" cy="6435133"/>
            <a:chOff x="-97" y="426338"/>
            <a:chExt cx="9144097" cy="6435133"/>
          </a:xfrm>
        </p:grpSpPr>
        <p:sp>
          <p:nvSpPr>
            <p:cNvPr id="5" name="4 Rectángulo"/>
            <p:cNvSpPr/>
            <p:nvPr userDrawn="1"/>
          </p:nvSpPr>
          <p:spPr>
            <a:xfrm>
              <a:off x="-97" y="638125"/>
              <a:ext cx="108000" cy="27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  <p:sp>
          <p:nvSpPr>
            <p:cNvPr id="4" name="3 Rectángulo"/>
            <p:cNvSpPr/>
            <p:nvPr userDrawn="1"/>
          </p:nvSpPr>
          <p:spPr>
            <a:xfrm>
              <a:off x="-97" y="426338"/>
              <a:ext cx="10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  <p:sp>
          <p:nvSpPr>
            <p:cNvPr id="6" name="5 Rectángulo"/>
            <p:cNvSpPr/>
            <p:nvPr userDrawn="1"/>
          </p:nvSpPr>
          <p:spPr>
            <a:xfrm>
              <a:off x="-97" y="3424632"/>
              <a:ext cx="108000" cy="30048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  <p:sp>
          <p:nvSpPr>
            <p:cNvPr id="7" name="6 Rectángulo"/>
            <p:cNvSpPr/>
            <p:nvPr userDrawn="1"/>
          </p:nvSpPr>
          <p:spPr>
            <a:xfrm>
              <a:off x="-97" y="6005746"/>
              <a:ext cx="9144097" cy="855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22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8" y="367206"/>
            <a:ext cx="8195617" cy="401604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>
              <a:defRPr kumimoji="0" lang="es-ES_tradnl" sz="24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83519">
              <a:lnSpc>
                <a:spcPct val="100000"/>
              </a:lnSpc>
            </a:pPr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584203" y="1718313"/>
            <a:ext cx="11368619" cy="4280536"/>
          </a:xfrm>
          <a:prstGeom prst="rect">
            <a:avLst/>
          </a:prstGeom>
        </p:spPr>
        <p:txBody>
          <a:bodyPr lIns="0" tIns="0" rIns="0" bIns="0"/>
          <a:lstStyle>
            <a:lvl1pPr marL="286820" indent="-286820">
              <a:spcBef>
                <a:spcPts val="4517"/>
              </a:spcBef>
              <a:buSzPct val="130000"/>
              <a:buFontTx/>
              <a:buBlip>
                <a:blip r:embed="rId2"/>
              </a:buBlip>
              <a:defRPr sz="1680">
                <a:solidFill>
                  <a:srgbClr val="666666"/>
                </a:solidFill>
                <a:latin typeface="+mn-lt"/>
              </a:defRPr>
            </a:lvl1pPr>
            <a:lvl2pPr marL="481447" indent="-198042">
              <a:spcBef>
                <a:spcPts val="129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•"/>
              <a:defRPr sz="1680">
                <a:solidFill>
                  <a:srgbClr val="666666"/>
                </a:solidFill>
                <a:latin typeface="+mn-lt"/>
              </a:defRPr>
            </a:lvl2pPr>
            <a:lvl3pPr marL="674369" indent="-191213">
              <a:spcBef>
                <a:spcPts val="646"/>
              </a:spcBef>
              <a:buClr>
                <a:schemeClr val="accent1"/>
              </a:buClr>
              <a:buFont typeface="BentonSansBBVA Book" pitchFamily="50" charset="0"/>
              <a:buChar char="-"/>
              <a:defRPr sz="1680">
                <a:solidFill>
                  <a:srgbClr val="666666"/>
                </a:solidFill>
                <a:latin typeface="+mn-lt"/>
              </a:defRPr>
            </a:lvl3pPr>
            <a:lvl4pPr marL="862168" indent="-191213">
              <a:spcBef>
                <a:spcPts val="430"/>
              </a:spcBef>
              <a:buSzPct val="80000"/>
              <a:buFont typeface="BentonSansBBVA Book" pitchFamily="50" charset="0"/>
              <a:buChar char="»"/>
              <a:defRPr sz="1560">
                <a:solidFill>
                  <a:srgbClr val="666666"/>
                </a:solidFill>
                <a:latin typeface="+mn-lt"/>
              </a:defRPr>
            </a:lvl4pPr>
            <a:lvl5pPr marL="1058502" indent="-191213">
              <a:spcBef>
                <a:spcPts val="215"/>
              </a:spcBef>
              <a:buClr>
                <a:srgbClr val="666666"/>
              </a:buClr>
              <a:buSzPct val="80000"/>
              <a:buFont typeface="BentonSansBBVA Book" pitchFamily="50" charset="0"/>
              <a:buChar char="›"/>
              <a:defRPr sz="156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803218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&amp; Conclus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13602" y="367206"/>
            <a:ext cx="8216108" cy="401604"/>
          </a:xfrm>
          <a:prstGeom prst="rect">
            <a:avLst/>
          </a:prstGeom>
        </p:spPr>
        <p:txBody>
          <a:bodyPr wrap="square" lIns="31960" tIns="15980" rIns="31960" bIns="15980">
            <a:spAutoFit/>
          </a:bodyPr>
          <a:lstStyle>
            <a:lvl1pPr>
              <a:defRPr kumimoji="0" lang="es-ES_tradnl" sz="2400" b="1" i="0" strike="noStrike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+mn-cs"/>
              </a:defRPr>
            </a:lvl1pPr>
          </a:lstStyle>
          <a:p>
            <a:pPr lvl="0" defTabSz="383519">
              <a:lnSpc>
                <a:spcPct val="100000"/>
              </a:lnSpc>
            </a:pPr>
            <a:r>
              <a:rPr lang="es-ES" noProof="0" dirty="0"/>
              <a:t>Haga clic para modificar el estilo de título del patrón</a:t>
            </a:r>
            <a:endParaRPr lang="es-ES_tradnl" noProof="0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0"/>
          </p:nvPr>
        </p:nvSpPr>
        <p:spPr>
          <a:xfrm>
            <a:off x="584203" y="1718311"/>
            <a:ext cx="11368619" cy="4090819"/>
          </a:xfrm>
          <a:prstGeom prst="rect">
            <a:avLst/>
          </a:prstGeom>
        </p:spPr>
        <p:txBody>
          <a:bodyPr lIns="0" tIns="0" rIns="0" bIns="0"/>
          <a:lstStyle>
            <a:lvl1pPr marL="286820" indent="-286820">
              <a:spcBef>
                <a:spcPts val="4517"/>
              </a:spcBef>
              <a:buSzPct val="130000"/>
              <a:buFontTx/>
              <a:buBlip>
                <a:blip r:embed="rId2"/>
              </a:buBlip>
              <a:defRPr sz="1680">
                <a:solidFill>
                  <a:srgbClr val="666666"/>
                </a:solidFill>
                <a:latin typeface="+mn-lt"/>
              </a:defRPr>
            </a:lvl1pPr>
            <a:lvl2pPr marL="481447" indent="-198042">
              <a:spcBef>
                <a:spcPts val="129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•"/>
              <a:defRPr sz="1680">
                <a:solidFill>
                  <a:srgbClr val="666666"/>
                </a:solidFill>
                <a:latin typeface="+mn-lt"/>
              </a:defRPr>
            </a:lvl2pPr>
            <a:lvl3pPr marL="674369" indent="-191213">
              <a:spcBef>
                <a:spcPts val="646"/>
              </a:spcBef>
              <a:buClr>
                <a:schemeClr val="accent1"/>
              </a:buClr>
              <a:buFont typeface="BentonSansBBVA Book" pitchFamily="50" charset="0"/>
              <a:buChar char="-"/>
              <a:defRPr sz="1680">
                <a:solidFill>
                  <a:srgbClr val="666666"/>
                </a:solidFill>
                <a:latin typeface="+mn-lt"/>
              </a:defRPr>
            </a:lvl3pPr>
            <a:lvl4pPr marL="862168" indent="-191213">
              <a:spcBef>
                <a:spcPts val="430"/>
              </a:spcBef>
              <a:buSzPct val="80000"/>
              <a:buFont typeface="BentonSansBBVA Book" pitchFamily="50" charset="0"/>
              <a:buChar char="»"/>
              <a:defRPr sz="1560">
                <a:solidFill>
                  <a:srgbClr val="666666"/>
                </a:solidFill>
                <a:latin typeface="+mn-lt"/>
              </a:defRPr>
            </a:lvl4pPr>
            <a:lvl5pPr marL="1058502" indent="-191213">
              <a:spcBef>
                <a:spcPts val="215"/>
              </a:spcBef>
              <a:buClr>
                <a:srgbClr val="666666"/>
              </a:buClr>
              <a:buSzPct val="80000"/>
              <a:buFont typeface="BentonSansBBVA Book" pitchFamily="50" charset="0"/>
              <a:buChar char="›"/>
              <a:defRPr sz="1560">
                <a:solidFill>
                  <a:srgbClr val="666666"/>
                </a:solidFill>
                <a:latin typeface="+mn-lt"/>
              </a:defRPr>
            </a:lvl5pPr>
          </a:lstStyle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ES_tradnl" noProof="0" dirty="0"/>
          </a:p>
        </p:txBody>
      </p:sp>
      <p:grpSp>
        <p:nvGrpSpPr>
          <p:cNvPr id="3" name="10 Grupo"/>
          <p:cNvGrpSpPr/>
          <p:nvPr userDrawn="1"/>
        </p:nvGrpSpPr>
        <p:grpSpPr>
          <a:xfrm>
            <a:off x="-126" y="426340"/>
            <a:ext cx="12192129" cy="6435133"/>
            <a:chOff x="-97" y="426338"/>
            <a:chExt cx="9144097" cy="6435133"/>
          </a:xfrm>
        </p:grpSpPr>
        <p:sp>
          <p:nvSpPr>
            <p:cNvPr id="12" name="11 Rectángulo"/>
            <p:cNvSpPr/>
            <p:nvPr userDrawn="1"/>
          </p:nvSpPr>
          <p:spPr>
            <a:xfrm>
              <a:off x="-97" y="638125"/>
              <a:ext cx="108000" cy="2790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  <p:sp>
          <p:nvSpPr>
            <p:cNvPr id="13" name="12 Rectángulo"/>
            <p:cNvSpPr/>
            <p:nvPr userDrawn="1"/>
          </p:nvSpPr>
          <p:spPr>
            <a:xfrm>
              <a:off x="-97" y="426338"/>
              <a:ext cx="108000" cy="21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  <p:sp>
          <p:nvSpPr>
            <p:cNvPr id="14" name="13 Rectángulo"/>
            <p:cNvSpPr/>
            <p:nvPr userDrawn="1"/>
          </p:nvSpPr>
          <p:spPr>
            <a:xfrm>
              <a:off x="-97" y="3424632"/>
              <a:ext cx="108000" cy="300488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  <p:sp>
          <p:nvSpPr>
            <p:cNvPr id="15" name="14 Rectángulo"/>
            <p:cNvSpPr/>
            <p:nvPr userDrawn="1"/>
          </p:nvSpPr>
          <p:spPr>
            <a:xfrm>
              <a:off x="-97" y="6005746"/>
              <a:ext cx="9144097" cy="855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83519"/>
              <a:endParaRPr lang="es-ES_tradnl" sz="2040" u="sng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009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lIns="81949" tIns="40974" rIns="81949" bIns="4097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lIns="81949" tIns="40974" rIns="81949" bIns="40974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lIns="81949" tIns="40974" rIns="81949" bIns="40974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charset="0"/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fld id="{6C4E9298-9EBF-4BBD-8B1E-213A5918D4A1}" type="datetimeFigureOut">
              <a:rPr lang="es-ES"/>
              <a:pPr>
                <a:defRPr/>
              </a:pPr>
              <a:t>14/05/2019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lIns="81949" tIns="40974" rIns="81949" bIns="40974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Arial" charset="0"/>
                <a:ea typeface="ＭＳ Ｐゴシック"/>
                <a:cs typeface="ＭＳ Ｐゴシック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81949" tIns="40974" rIns="81949" bIns="40974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ea typeface="ＭＳ Ｐゴシック" pitchFamily="34" charset="-128"/>
              </a:defRPr>
            </a:lvl1pPr>
          </a:lstStyle>
          <a:p>
            <a:fld id="{70588A0E-851C-4B7D-8B64-7A5E83801644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365814794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80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to_op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posición de imagen"/>
          <p:cNvSpPr>
            <a:spLocks noGrp="1"/>
          </p:cNvSpPr>
          <p:nvPr>
            <p:ph type="pic" sz="quarter" idx="10"/>
          </p:nvPr>
        </p:nvSpPr>
        <p:spPr>
          <a:xfrm flipH="1">
            <a:off x="2" y="-12192"/>
            <a:ext cx="7329788" cy="6896100"/>
          </a:xfrm>
          <a:custGeom>
            <a:avLst/>
            <a:gdLst>
              <a:gd name="connsiteX0" fmla="*/ 0 w 6096781"/>
              <a:gd name="connsiteY0" fmla="*/ 0 h 5736590"/>
              <a:gd name="connsiteX1" fmla="*/ 6096781 w 6096781"/>
              <a:gd name="connsiteY1" fmla="*/ 0 h 5736590"/>
              <a:gd name="connsiteX2" fmla="*/ 6096781 w 6096781"/>
              <a:gd name="connsiteY2" fmla="*/ 5736590 h 5736590"/>
              <a:gd name="connsiteX3" fmla="*/ 0 w 6096781"/>
              <a:gd name="connsiteY3" fmla="*/ 5736590 h 5736590"/>
              <a:gd name="connsiteX4" fmla="*/ 0 w 6096781"/>
              <a:gd name="connsiteY4" fmla="*/ 0 h 5736590"/>
              <a:gd name="connsiteX0" fmla="*/ 579120 w 6096781"/>
              <a:gd name="connsiteY0" fmla="*/ 0 h 5746750"/>
              <a:gd name="connsiteX1" fmla="*/ 6096781 w 6096781"/>
              <a:gd name="connsiteY1" fmla="*/ 10160 h 5746750"/>
              <a:gd name="connsiteX2" fmla="*/ 6096781 w 6096781"/>
              <a:gd name="connsiteY2" fmla="*/ 5746750 h 5746750"/>
              <a:gd name="connsiteX3" fmla="*/ 0 w 6096781"/>
              <a:gd name="connsiteY3" fmla="*/ 5746750 h 5746750"/>
              <a:gd name="connsiteX4" fmla="*/ 579120 w 6096781"/>
              <a:gd name="connsiteY4" fmla="*/ 0 h 5746750"/>
              <a:gd name="connsiteX0" fmla="*/ 0 w 5517661"/>
              <a:gd name="connsiteY0" fmla="*/ 0 h 5756910"/>
              <a:gd name="connsiteX1" fmla="*/ 5517661 w 5517661"/>
              <a:gd name="connsiteY1" fmla="*/ 10160 h 5756910"/>
              <a:gd name="connsiteX2" fmla="*/ 5517661 w 5517661"/>
              <a:gd name="connsiteY2" fmla="*/ 5746750 h 5756910"/>
              <a:gd name="connsiteX3" fmla="*/ 1371600 w 5517661"/>
              <a:gd name="connsiteY3" fmla="*/ 5756910 h 5756910"/>
              <a:gd name="connsiteX4" fmla="*/ 0 w 5517661"/>
              <a:gd name="connsiteY4" fmla="*/ 0 h 5756910"/>
              <a:gd name="connsiteX0" fmla="*/ 0 w 5497341"/>
              <a:gd name="connsiteY0" fmla="*/ 0 h 5746750"/>
              <a:gd name="connsiteX1" fmla="*/ 5497341 w 5497341"/>
              <a:gd name="connsiteY1" fmla="*/ 0 h 5746750"/>
              <a:gd name="connsiteX2" fmla="*/ 5497341 w 5497341"/>
              <a:gd name="connsiteY2" fmla="*/ 5736590 h 5746750"/>
              <a:gd name="connsiteX3" fmla="*/ 1351280 w 5497341"/>
              <a:gd name="connsiteY3" fmla="*/ 5746750 h 5746750"/>
              <a:gd name="connsiteX4" fmla="*/ 0 w 5497341"/>
              <a:gd name="connsiteY4" fmla="*/ 0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341" h="5746750">
                <a:moveTo>
                  <a:pt x="0" y="0"/>
                </a:moveTo>
                <a:lnTo>
                  <a:pt x="5497341" y="0"/>
                </a:lnTo>
                <a:lnTo>
                  <a:pt x="5497341" y="5736590"/>
                </a:lnTo>
                <a:lnTo>
                  <a:pt x="1351280" y="5746750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ctr"/>
          <a:lstStyle>
            <a:lvl1pPr marL="267448" indent="-267448">
              <a:buNone/>
              <a:defRPr lang="es-ES_tradnl" sz="1100" dirty="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 indent="0" algn="ctr"/>
            <a:r>
              <a:rPr lang="es-ES" smtClean="0"/>
              <a:t>Haga clic en el icono para agregar una imagen</a:t>
            </a:r>
            <a:endParaRPr lang="es-ES_tradnl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64802" y="1659600"/>
            <a:ext cx="3816817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000" b="0" i="0" strike="noStrike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cs"/>
              </a:defRPr>
            </a:lvl1pPr>
          </a:lstStyle>
          <a:p>
            <a:pPr lvl="0"/>
            <a:r>
              <a:rPr lang="es-ES" smtClean="0"/>
              <a:t>Haga clic para modificar el estilo de título del patrón</a:t>
            </a:r>
            <a:endParaRPr lang="es-ES_tradnl" dirty="0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362" y="211721"/>
            <a:ext cx="2048933" cy="2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0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1" y="2130427"/>
            <a:ext cx="10363200" cy="1470025"/>
          </a:xfrm>
          <a:prstGeom prst="rect">
            <a:avLst/>
          </a:prstGeom>
        </p:spPr>
        <p:txBody>
          <a:bodyPr lIns="81949" tIns="40974" rIns="81949" bIns="40974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  <a:prstGeom prst="rect">
            <a:avLst/>
          </a:prstGeom>
        </p:spPr>
        <p:txBody>
          <a:bodyPr lIns="81949" tIns="40974" rIns="81949" bIns="40974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16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3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750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66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58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50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418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335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lIns="81949" tIns="40974" rIns="81949" bIns="40974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C9BC32A-2440-405F-93EA-B38DEBFBA10A}" type="datetimeFigureOut">
              <a:rPr lang="es-ES"/>
              <a:pPr>
                <a:defRPr/>
              </a:pPr>
              <a:t>14/05/2019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lIns="81949" tIns="40974" rIns="81949" bIns="40974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81949" tIns="40974" rIns="81949" bIns="40974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Calibri" pitchFamily="34" charset="0"/>
              </a:defRPr>
            </a:lvl1pPr>
          </a:lstStyle>
          <a:p>
            <a:fld id="{B7500AD6-8EF7-4F1A-9BA9-8B46010D8367}" type="slidenum">
              <a:rPr lang="es-ES" altLang="es-PE"/>
              <a:pPr/>
              <a:t>‹Nº›</a:t>
            </a:fld>
            <a:endParaRPr lang="es-ES" altLang="es-PE"/>
          </a:p>
        </p:txBody>
      </p:sp>
    </p:spTree>
    <p:extLst>
      <p:ext uri="{BB962C8B-B14F-4D97-AF65-F5344CB8AC3E}">
        <p14:creationId xmlns:p14="http://schemas.microsoft.com/office/powerpoint/2010/main" val="63171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6600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3345" y="424865"/>
            <a:ext cx="1051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en-US" sz="4320" baseline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LOREM IPSUM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Company Logo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237989" y="6356353"/>
            <a:ext cx="3115811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www.domain.com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4400" y="6356353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D7FBCD5-A183-468F-86D5-E20CBF3982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3345" y="1024171"/>
            <a:ext cx="4800600" cy="42862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24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REPLACE THIS TEXT</a:t>
            </a:r>
          </a:p>
        </p:txBody>
      </p:sp>
    </p:spTree>
    <p:extLst>
      <p:ext uri="{BB962C8B-B14F-4D97-AF65-F5344CB8AC3E}">
        <p14:creationId xmlns:p14="http://schemas.microsoft.com/office/powerpoint/2010/main" val="278619533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AF BBVA_Tagline_ING_Princ_RGB.png"/>
          <p:cNvPicPr preferRelativeResize="0"/>
          <p:nvPr/>
        </p:nvPicPr>
        <p:blipFill rotWithShape="1">
          <a:blip r:embed="rId2">
            <a:alphaModFix/>
          </a:blip>
          <a:srcRect l="9669" t="30221" r="9684" b="25549"/>
          <a:stretch/>
        </p:blipFill>
        <p:spPr>
          <a:xfrm>
            <a:off x="313491" y="201220"/>
            <a:ext cx="1725664" cy="2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174365" y="482150"/>
            <a:ext cx="11586264" cy="95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160" b="1" i="0" u="none" strike="noStrike" cap="none">
                <a:solidFill>
                  <a:srgbClr val="07214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94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53" name="Google Shape;53;p11"/>
          <p:cNvSpPr txBox="1"/>
          <p:nvPr/>
        </p:nvSpPr>
        <p:spPr>
          <a:xfrm>
            <a:off x="10333027" y="6582480"/>
            <a:ext cx="1619600" cy="163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5555" lvl="0" indent="0" algn="r" defTabSz="109728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86CA"/>
              </a:buClr>
              <a:buSzPts val="200"/>
              <a:buFont typeface="Arial"/>
              <a:buNone/>
              <a:tabLst/>
              <a:defRPr/>
            </a:pPr>
            <a:r>
              <a:rPr kumimoji="0" lang="es" sz="864" b="0" i="0" u="none" strike="noStrike" kern="1200" cap="none" spc="0" normalizeH="0" baseline="0" noProof="0">
                <a:ln>
                  <a:noFill/>
                </a:ln>
                <a:solidFill>
                  <a:srgbClr val="2A86C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s" sz="648" b="0" i="0" u="none" strike="noStrike" kern="1200" cap="none" spc="0" normalizeH="0" baseline="0" noProof="0">
                <a:ln>
                  <a:noFill/>
                </a:ln>
                <a:solidFill>
                  <a:srgbClr val="5BBE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fld id="{00000000-1234-1234-1234-123412341234}" type="slidenum">
              <a:rPr kumimoji="0" lang="es" sz="648" b="0" i="0" u="none" strike="noStrike" kern="1200" cap="none" spc="0" normalizeH="0" baseline="0" noProof="0">
                <a:ln>
                  <a:noFill/>
                </a:ln>
                <a:solidFill>
                  <a:srgbClr val="5BBE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5555" lvl="0" indent="0" algn="r" defTabSz="109728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A86CA"/>
                </a:buClr>
                <a:buSzPts val="200"/>
                <a:buFont typeface="Arial"/>
                <a:buNone/>
                <a:tabLst/>
                <a:defRPr/>
              </a:pPr>
              <a:t>‹Nº›</a:t>
            </a:fld>
            <a:endParaRPr kumimoji="0" sz="648" b="0" i="0" u="none" strike="noStrike" kern="1200" cap="none" spc="0" normalizeH="0" baseline="0" noProof="0">
              <a:ln>
                <a:noFill/>
              </a:ln>
              <a:solidFill>
                <a:srgbClr val="5BBEFF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53015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jpeg"/><Relationship Id="rId5" Type="http://schemas.openxmlformats.org/officeDocument/2006/relationships/image" Target="../media/image14.jpe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7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10" Type="http://schemas.openxmlformats.org/officeDocument/2006/relationships/theme" Target="../theme/theme17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6.xml"/><Relationship Id="rId10" Type="http://schemas.openxmlformats.org/officeDocument/2006/relationships/theme" Target="../theme/theme18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theme" Target="../theme/theme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eg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7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94421" y="120080"/>
            <a:ext cx="161979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43" algn="r" defTabSz="925670" fontAlgn="auto">
              <a:spcBef>
                <a:spcPts val="0"/>
              </a:spcBef>
              <a:spcAft>
                <a:spcPts val="0"/>
              </a:spcAft>
              <a:buSzPct val="150000"/>
              <a:defRPr/>
            </a:pPr>
            <a:r>
              <a:rPr lang="es-ES_tradnl" sz="800" u="none" spc="-5" dirty="0" smtClean="0">
                <a:solidFill>
                  <a:srgbClr val="2A86CA"/>
                </a:solidFill>
                <a:latin typeface="Arial"/>
                <a:ea typeface="ＭＳ Ｐゴシック" pitchFamily="34" charset="-128"/>
                <a:cs typeface="BBVA Office Light"/>
              </a:rPr>
              <a:t>Título presentación </a:t>
            </a:r>
            <a:r>
              <a:rPr lang="es-ES_tradnl" sz="600" u="none" spc="-5" dirty="0" smtClean="0">
                <a:solidFill>
                  <a:srgbClr val="5BBEFF"/>
                </a:solidFill>
                <a:latin typeface="Arial" panose="020B0604020202020204" pitchFamily="34" charset="0"/>
                <a:ea typeface="ＭＳ Ｐゴシック" pitchFamily="34" charset="-128"/>
                <a:cs typeface="BBVA Office Book"/>
              </a:rPr>
              <a:t>/</a:t>
            </a:r>
            <a:r>
              <a:rPr lang="es-ES_tradnl" sz="600" u="none" spc="-5" dirty="0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t> </a:t>
            </a:r>
            <a:fld id="{A6A305E0-1484-441F-8A5B-692BE27C650C}" type="slidenum">
              <a:rPr lang="es-ES_tradnl" sz="600" u="none" smtClean="0">
                <a:solidFill>
                  <a:srgbClr val="5BBEFF"/>
                </a:solidFill>
                <a:latin typeface="Arial"/>
                <a:ea typeface="ＭＳ Ｐゴシック" pitchFamily="34" charset="-128"/>
                <a:cs typeface="BBVA Office Book"/>
              </a:rPr>
              <a:pPr marR="5143" algn="r" defTabSz="925670" fontAlgn="auto">
                <a:spcBef>
                  <a:spcPts val="0"/>
                </a:spcBef>
                <a:spcAft>
                  <a:spcPts val="0"/>
                </a:spcAft>
                <a:buSzPct val="150000"/>
                <a:defRPr/>
              </a:pPr>
              <a:t>‹Nº›</a:t>
            </a:fld>
            <a:endParaRPr lang="es-ES_tradnl" sz="800" b="1" u="none" spc="-5" dirty="0" smtClean="0">
              <a:solidFill>
                <a:srgbClr val="5BBEFF"/>
              </a:solidFill>
              <a:latin typeface="Arial"/>
              <a:ea typeface="ＭＳ Ｐゴシック" pitchFamily="34" charset="-128"/>
              <a:cs typeface="BBVA Office Book"/>
            </a:endParaRPr>
          </a:p>
        </p:txBody>
      </p:sp>
    </p:spTree>
    <p:extLst>
      <p:ext uri="{BB962C8B-B14F-4D97-AF65-F5344CB8AC3E}">
        <p14:creationId xmlns:p14="http://schemas.microsoft.com/office/powerpoint/2010/main" val="226118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356599" rtl="0" eaLnBrk="1" fontAlgn="base" hangingPunct="1">
        <a:spcBef>
          <a:spcPct val="0"/>
        </a:spcBef>
        <a:spcAft>
          <a:spcPct val="0"/>
        </a:spcAft>
        <a:defRPr lang="es-ES" sz="700" b="1" u="none" kern="1200" spc="31" baseline="0" dirty="0">
          <a:solidFill>
            <a:schemeClr val="tx2"/>
          </a:solidFill>
          <a:latin typeface="+mn-lt"/>
          <a:ea typeface="ＭＳ Ｐゴシック" charset="-128"/>
          <a:cs typeface="Whitney BlackSC" pitchFamily="50" charset="0"/>
        </a:defRPr>
      </a:lvl1pPr>
      <a:lvl2pPr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356599"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13196"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069795"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426393" algn="ctr" defTabSz="356599" rtl="0" eaLnBrk="1" fontAlgn="base" hangingPunct="1"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67448" indent="-267448" algn="l" defTabSz="356599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•"/>
        <a:defRPr sz="25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9472" indent="-222875" algn="l" defTabSz="356599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–"/>
        <a:defRPr sz="22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891495" indent="-178299" algn="l" defTabSz="356599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•"/>
        <a:defRPr sz="19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248094" indent="-178299" algn="l" defTabSz="356599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–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604692" indent="-178299" algn="l" defTabSz="356599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»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961290" indent="-178299" algn="l" defTabSz="35659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17889" indent="-178299" algn="l" defTabSz="35659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487" indent="-178299" algn="l" defTabSz="35659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085" indent="-178299" algn="l" defTabSz="356599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99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196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795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393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991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588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187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786" algn="l" defTabSz="35659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3" descr="8.jpg"/>
          <p:cNvPicPr>
            <a:picLocks noChangeAspect="1"/>
          </p:cNvPicPr>
          <p:nvPr/>
        </p:nvPicPr>
        <p:blipFill>
          <a:blip r:embed="rId5" cstate="print"/>
          <a:srcRect r="94983" b="76889"/>
          <a:stretch>
            <a:fillRect/>
          </a:stretch>
        </p:blipFill>
        <p:spPr bwMode="auto">
          <a:xfrm>
            <a:off x="0" y="1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6" cstate="print"/>
          <a:srcRect l="9390" t="40656" r="8949" b="42525"/>
          <a:stretch>
            <a:fillRect/>
          </a:stretch>
        </p:blipFill>
        <p:spPr bwMode="auto">
          <a:xfrm>
            <a:off x="480484" y="192089"/>
            <a:ext cx="2353733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9607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n 9" descr="8.jpg"/>
          <p:cNvPicPr>
            <a:picLocks noChangeAspect="1"/>
          </p:cNvPicPr>
          <p:nvPr/>
        </p:nvPicPr>
        <p:blipFill>
          <a:blip r:embed="rId5" cstate="print"/>
          <a:srcRect r="94983" b="76889"/>
          <a:stretch>
            <a:fillRect/>
          </a:stretch>
        </p:blipFill>
        <p:spPr bwMode="auto">
          <a:xfrm>
            <a:off x="0" y="1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5 Imagen" descr="bbva 9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800" y="127000"/>
            <a:ext cx="291253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253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3" descr="8.jpg"/>
          <p:cNvPicPr>
            <a:picLocks noChangeAspect="1"/>
          </p:cNvPicPr>
          <p:nvPr/>
        </p:nvPicPr>
        <p:blipFill>
          <a:blip r:embed="rId4" cstate="print"/>
          <a:srcRect r="94983" b="76889"/>
          <a:stretch>
            <a:fillRect/>
          </a:stretch>
        </p:blipFill>
        <p:spPr bwMode="auto">
          <a:xfrm>
            <a:off x="0" y="1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5" cstate="print"/>
          <a:srcRect l="9390" t="40656" r="8949" b="42525"/>
          <a:stretch>
            <a:fillRect/>
          </a:stretch>
        </p:blipFill>
        <p:spPr bwMode="auto">
          <a:xfrm>
            <a:off x="480484" y="192089"/>
            <a:ext cx="2353733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609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6EC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u="none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282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864021" y="6451602"/>
            <a:ext cx="2133600" cy="1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900" u="none">
                <a:solidFill>
                  <a:srgbClr val="094FA4"/>
                </a:solidFill>
                <a:latin typeface="BBVA Office Light"/>
              </a:defRPr>
            </a:lvl1pPr>
          </a:lstStyle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mtClean="0"/>
              <a:t>Página </a:t>
            </a:r>
            <a:fld id="{ACD1CB0B-15B1-4451-A7FE-D465DC5D0CF9}" type="slidenum">
              <a:rPr lang="es-ES" smtClean="0"/>
              <a:pPr defTabSz="9144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dirty="0"/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18723" y="215904"/>
            <a:ext cx="1525587" cy="23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1 Título"/>
          <p:cNvSpPr txBox="1">
            <a:spLocks/>
          </p:cNvSpPr>
          <p:nvPr/>
        </p:nvSpPr>
        <p:spPr>
          <a:xfrm>
            <a:off x="9118211" y="1659600"/>
            <a:ext cx="2862613" cy="78187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kumimoji="0" lang="es-ES_tradnl" sz="2000" b="0" i="0" strike="noStrike" cap="none" spc="0" normalizeH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cs"/>
              </a:defRPr>
            </a:lvl1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000" u="none" kern="0" smtClean="0">
                <a:solidFill>
                  <a:srgbClr val="FFFFFF"/>
                </a:solidFill>
                <a:latin typeface="Calibri"/>
                <a:ea typeface="ＭＳ Ｐゴシック" charset="-128"/>
              </a:rPr>
              <a:t>Haga clic para modificar el estilo de título del patrón</a:t>
            </a:r>
            <a:endParaRPr sz="2000" u="none" kern="0" dirty="0">
              <a:solidFill>
                <a:srgbClr val="FFFFFF"/>
              </a:solidFill>
              <a:latin typeface="Calibri"/>
              <a:ea typeface="ＭＳ Ｐゴシック" charset="-128"/>
            </a:endParaRPr>
          </a:p>
        </p:txBody>
      </p:sp>
      <p:pic>
        <p:nvPicPr>
          <p:cNvPr id="17" name="2 Imagen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11139"/>
            <a:ext cx="2089472" cy="276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Shape 16"/>
          <p:cNvPicPr preferRelativeResize="0"/>
          <p:nvPr/>
        </p:nvPicPr>
        <p:blipFill>
          <a:blip r:embed="rId6" cstate="print">
            <a:alphaModFix/>
          </a:blip>
          <a:stretch>
            <a:fillRect/>
          </a:stretch>
        </p:blipFill>
        <p:spPr>
          <a:xfrm>
            <a:off x="10909300" y="81888"/>
            <a:ext cx="1105277" cy="588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08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hf hdr="0" ftr="0" dt="0"/>
  <p:txStyles>
    <p:titleStyle>
      <a:lvl1pPr algn="ctr" defTabSz="45711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19"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239"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358"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477" algn="ctr" defTabSz="45711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39" indent="-342839" algn="l" defTabSz="45711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819" indent="-285700" algn="l" defTabSz="45711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2798" indent="-228560" algn="l" defTabSz="45711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599918" indent="-228560" algn="l" defTabSz="45711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037" indent="-228560" algn="l" defTabSz="45711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156" indent="-228560" algn="l" defTabSz="45711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75" indent="-228560" algn="l" defTabSz="45711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95" indent="-228560" algn="l" defTabSz="45711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14" indent="-228560" algn="l" defTabSz="45711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9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39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58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77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96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16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35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54" algn="l" defTabSz="45711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13" descr="8.jpg"/>
          <p:cNvPicPr>
            <a:picLocks noChangeAspect="1"/>
          </p:cNvPicPr>
          <p:nvPr/>
        </p:nvPicPr>
        <p:blipFill>
          <a:blip r:embed="rId4"/>
          <a:srcRect r="94983" b="76889"/>
          <a:stretch>
            <a:fillRect/>
          </a:stretch>
        </p:blipFill>
        <p:spPr bwMode="auto">
          <a:xfrm>
            <a:off x="0" y="1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5"/>
          <a:srcRect l="9390" t="40656" r="8949" b="42525"/>
          <a:stretch>
            <a:fillRect/>
          </a:stretch>
        </p:blipFill>
        <p:spPr bwMode="auto">
          <a:xfrm>
            <a:off x="480484" y="192089"/>
            <a:ext cx="2353733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216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1317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5586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609609" y="27465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Calibri"/>
              <a:buNone/>
              <a:defRPr sz="6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09609" y="1600214"/>
            <a:ext cx="109728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t" anchorCtr="0"/>
          <a:lstStyle>
            <a:lvl1pPr marL="457200" marR="0" lvl="0" indent="-546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ial"/>
              <a:buChar char="•"/>
              <a:defRPr sz="5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080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Char char="–"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69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Char char="•"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25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25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25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25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25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25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dt" idx="10"/>
          </p:nvPr>
        </p:nvSpPr>
        <p:spPr>
          <a:xfrm>
            <a:off x="609605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ftr" idx="11"/>
          </p:nvPr>
        </p:nvSpPr>
        <p:spPr>
          <a:xfrm>
            <a:off x="4165615" y="6356388"/>
            <a:ext cx="38608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8737609" y="6356388"/>
            <a:ext cx="28452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525" tIns="71750" rIns="143525" bIns="71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8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s-PE" smtClean="0"/>
              <a:pPr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4173046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68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13" descr="8.jpg"/>
          <p:cNvPicPr>
            <a:picLocks noChangeAspect="1"/>
          </p:cNvPicPr>
          <p:nvPr/>
        </p:nvPicPr>
        <p:blipFill>
          <a:blip r:embed="rId4"/>
          <a:srcRect r="94983" b="76889"/>
          <a:stretch>
            <a:fillRect/>
          </a:stretch>
        </p:blipFill>
        <p:spPr bwMode="auto">
          <a:xfrm>
            <a:off x="0" y="5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5"/>
          <a:srcRect l="9390" t="40656" r="8949" b="42525"/>
          <a:stretch>
            <a:fillRect/>
          </a:stretch>
        </p:blipFill>
        <p:spPr bwMode="auto">
          <a:xfrm>
            <a:off x="480484" y="192093"/>
            <a:ext cx="2353733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93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</p:sldLayoutIdLst>
  <p:hf hdr="0" ftr="0" dt="0"/>
  <p:txStyles>
    <p:titleStyle>
      <a:lvl1pPr algn="ctr" defTabSz="457189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189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77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566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754" algn="ctr" defTabSz="457189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91" indent="-342891" algn="l" defTabSz="45718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32" indent="-285744" algn="l" defTabSz="45718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2971" indent="-228594" algn="l" defTabSz="45718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160" indent="-228594" algn="l" defTabSz="45718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349" indent="-228594" algn="l" defTabSz="457189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n 12" descr="4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428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713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</p:sldLayoutIdLst>
  <p:hf hdr="0" ftr="0" dt="0"/>
  <p:txStyles>
    <p:titleStyle>
      <a:lvl1pPr algn="l" defTabSz="383501" rtl="0" eaLnBrk="1" fontAlgn="base" hangingPunct="1">
        <a:spcBef>
          <a:spcPct val="0"/>
        </a:spcBef>
        <a:spcAft>
          <a:spcPct val="0"/>
        </a:spcAft>
        <a:defRPr lang="es-ES" sz="720" b="1" u="none" kern="1200" spc="34" baseline="0" dirty="0">
          <a:solidFill>
            <a:schemeClr val="tx2"/>
          </a:solidFill>
          <a:latin typeface="+mn-lt"/>
          <a:ea typeface="ＭＳ Ｐゴシック" charset="-128"/>
          <a:cs typeface="Whitney BlackSC" pitchFamily="50" charset="0"/>
        </a:defRPr>
      </a:lvl1pPr>
      <a:lvl2pPr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383501"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766999"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150500"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534000" algn="ctr" defTabSz="383501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287624" indent="-287624" algn="l" defTabSz="383501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•"/>
        <a:defRPr sz="264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623188" indent="-239689" algn="l" defTabSz="383501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–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58750" indent="-191750" algn="l" defTabSz="383501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•"/>
        <a:defRPr sz="204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42250" indent="-191750" algn="l" defTabSz="383501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–"/>
        <a:defRPr sz="168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725750" indent="-191750" algn="l" defTabSz="383501" rtl="0" eaLnBrk="1" fontAlgn="base" hangingPunct="1">
        <a:spcBef>
          <a:spcPct val="20000"/>
        </a:spcBef>
        <a:spcAft>
          <a:spcPct val="0"/>
        </a:spcAft>
        <a:buFont typeface="BBVA Office Book" pitchFamily="34" charset="0"/>
        <a:buChar char="»"/>
        <a:defRPr sz="168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109250" indent="-191750" algn="l" defTabSz="383501" rtl="0" eaLnBrk="1" latinLnBrk="0" hangingPunct="1">
        <a:spcBef>
          <a:spcPct val="20000"/>
        </a:spcBef>
        <a:buFont typeface="Arial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492750" indent="-191750" algn="l" defTabSz="383501" rtl="0" eaLnBrk="1" latinLnBrk="0" hangingPunct="1">
        <a:spcBef>
          <a:spcPct val="20000"/>
        </a:spcBef>
        <a:buFont typeface="Arial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876250" indent="-191750" algn="l" defTabSz="383501" rtl="0" eaLnBrk="1" latinLnBrk="0" hangingPunct="1">
        <a:spcBef>
          <a:spcPct val="20000"/>
        </a:spcBef>
        <a:buFont typeface="Arial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259750" indent="-191750" algn="l" defTabSz="383501" rtl="0" eaLnBrk="1" latinLnBrk="0" hangingPunct="1">
        <a:spcBef>
          <a:spcPct val="20000"/>
        </a:spcBef>
        <a:buFont typeface="Arial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83501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66999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50500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34000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17500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00999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684500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068000" algn="l" defTabSz="383501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Imagen 12" descr="5.jpg"/>
          <p:cNvPicPr>
            <a:picLocks noChangeAspect="1"/>
          </p:cNvPicPr>
          <p:nvPr/>
        </p:nvPicPr>
        <p:blipFill>
          <a:blip r:embed="rId5"/>
          <a:srcRect r="86555"/>
          <a:stretch>
            <a:fillRect/>
          </a:stretch>
        </p:blipFill>
        <p:spPr bwMode="auto">
          <a:xfrm>
            <a:off x="1" y="0"/>
            <a:ext cx="16383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6"/>
          <a:srcRect l="9390" t="40656" r="8949" b="42525"/>
          <a:stretch>
            <a:fillRect/>
          </a:stretch>
        </p:blipFill>
        <p:spPr bwMode="auto">
          <a:xfrm>
            <a:off x="1737784" y="206376"/>
            <a:ext cx="2715683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101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Imagen 12" descr="6.jpg"/>
          <p:cNvPicPr>
            <a:picLocks noChangeAspect="1"/>
          </p:cNvPicPr>
          <p:nvPr/>
        </p:nvPicPr>
        <p:blipFill>
          <a:blip r:embed="rId3"/>
          <a:srcRect b="87704"/>
          <a:stretch>
            <a:fillRect/>
          </a:stretch>
        </p:blipFill>
        <p:spPr bwMode="auto">
          <a:xfrm>
            <a:off x="0" y="1"/>
            <a:ext cx="12192000" cy="84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6" descr="BBVA_wh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967" y="244475"/>
            <a:ext cx="1026584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3044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n 13" descr="8.jpg"/>
          <p:cNvPicPr>
            <a:picLocks noChangeAspect="1"/>
          </p:cNvPicPr>
          <p:nvPr/>
        </p:nvPicPr>
        <p:blipFill>
          <a:blip r:embed="rId4"/>
          <a:srcRect r="94983" b="76889"/>
          <a:stretch>
            <a:fillRect/>
          </a:stretch>
        </p:blipFill>
        <p:spPr bwMode="auto">
          <a:xfrm>
            <a:off x="0" y="1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5"/>
          <a:srcRect l="9390" t="40656" r="8949" b="42525"/>
          <a:stretch>
            <a:fillRect/>
          </a:stretch>
        </p:blipFill>
        <p:spPr bwMode="auto">
          <a:xfrm>
            <a:off x="480484" y="192089"/>
            <a:ext cx="2353733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323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77867" y="6499226"/>
            <a:ext cx="2844800" cy="1682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 b="1" u="none">
                <a:solidFill>
                  <a:srgbClr val="094FA4"/>
                </a:solidFill>
                <a:latin typeface="+mn-lt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Doc / Page 0</a:t>
            </a:r>
          </a:p>
          <a:p>
            <a:pPr>
              <a:defRPr/>
            </a:pPr>
            <a:endParaRPr lang="es-ES_tradnl"/>
          </a:p>
        </p:txBody>
      </p:sp>
      <p:pic>
        <p:nvPicPr>
          <p:cNvPr id="5123" name="Imagen 9" descr="8.jpg"/>
          <p:cNvPicPr>
            <a:picLocks noChangeAspect="1"/>
          </p:cNvPicPr>
          <p:nvPr/>
        </p:nvPicPr>
        <p:blipFill>
          <a:blip r:embed="rId3"/>
          <a:srcRect r="94983" b="76889"/>
          <a:stretch>
            <a:fillRect/>
          </a:stretch>
        </p:blipFill>
        <p:spPr bwMode="auto">
          <a:xfrm>
            <a:off x="0" y="1"/>
            <a:ext cx="611717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5" descr="https://brandcenter.bbva.com/uploads/tx_brandcenterdb/BBVA_Continental_+.jpg"/>
          <p:cNvPicPr>
            <a:picLocks noChangeAspect="1" noChangeArrowheads="1"/>
          </p:cNvPicPr>
          <p:nvPr/>
        </p:nvPicPr>
        <p:blipFill>
          <a:blip r:embed="rId4"/>
          <a:srcRect l="9390" t="40656" r="8949" b="42525"/>
          <a:stretch>
            <a:fillRect/>
          </a:stretch>
        </p:blipFill>
        <p:spPr bwMode="auto">
          <a:xfrm>
            <a:off x="461434" y="206376"/>
            <a:ext cx="2715684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643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6EC1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u="none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42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9EE5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u="none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30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89D1F3"/>
          </a:soli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u="none" dirty="0">
              <a:solidFill>
                <a:schemeClr val="lt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941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0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27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b="1" dirty="0" smtClean="0">
                <a:latin typeface="BBVABentonSansLight" panose="00000000000000020000" pitchFamily="50" charset="0"/>
              </a:rPr>
              <a:t/>
            </a:r>
            <a:br>
              <a:rPr lang="es-ES" b="1" dirty="0" smtClean="0">
                <a:latin typeface="BBVABentonSansLight" panose="00000000000000020000" pitchFamily="50" charset="0"/>
              </a:rPr>
            </a:br>
            <a:r>
              <a:rPr lang="es-ES" b="1" dirty="0" smtClean="0">
                <a:latin typeface="BBVABentonSansLight" panose="00000000000000020000" pitchFamily="50" charset="0"/>
              </a:rPr>
              <a:t>INFORMES JUDICIALES</a:t>
            </a:r>
            <a:endParaRPr lang="es-PE" dirty="0"/>
          </a:p>
        </p:txBody>
      </p:sp>
      <p:sp>
        <p:nvSpPr>
          <p:cNvPr id="4" name="CuadroTexto 3"/>
          <p:cNvSpPr txBox="1"/>
          <p:nvPr/>
        </p:nvSpPr>
        <p:spPr>
          <a:xfrm>
            <a:off x="5624946" y="3612902"/>
            <a:ext cx="2479963" cy="512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PE" sz="2000" i="1" u="none" dirty="0" smtClean="0">
                <a:solidFill>
                  <a:schemeClr val="bg1"/>
                </a:solidFill>
                <a:latin typeface="+mn-lt"/>
              </a:rPr>
              <a:t>Mayo 2019</a:t>
            </a:r>
            <a:endParaRPr lang="es-PE" sz="2000" i="1" u="none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328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0109" y="0"/>
            <a:ext cx="4162108" cy="959430"/>
          </a:xfrm>
        </p:spPr>
        <p:txBody>
          <a:bodyPr/>
          <a:lstStyle/>
          <a:p>
            <a:r>
              <a:rPr lang="es-ES" dirty="0" smtClean="0"/>
              <a:t>CASOS MEDIÁTICOS</a:t>
            </a:r>
            <a:endParaRPr lang="es-PE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5503"/>
              </p:ext>
            </p:extLst>
          </p:nvPr>
        </p:nvGraphicFramePr>
        <p:xfrm>
          <a:off x="512619" y="479715"/>
          <a:ext cx="10875817" cy="62607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0829">
                  <a:extLst>
                    <a:ext uri="{9D8B030D-6E8A-4147-A177-3AD203B41FA5}">
                      <a16:colId xmlns:a16="http://schemas.microsoft.com/office/drawing/2014/main" val="2379673886"/>
                    </a:ext>
                  </a:extLst>
                </a:gridCol>
                <a:gridCol w="1227541">
                  <a:extLst>
                    <a:ext uri="{9D8B030D-6E8A-4147-A177-3AD203B41FA5}">
                      <a16:colId xmlns:a16="http://schemas.microsoft.com/office/drawing/2014/main" val="1016136318"/>
                    </a:ext>
                  </a:extLst>
                </a:gridCol>
                <a:gridCol w="8207447">
                  <a:extLst>
                    <a:ext uri="{9D8B030D-6E8A-4147-A177-3AD203B41FA5}">
                      <a16:colId xmlns:a16="http://schemas.microsoft.com/office/drawing/2014/main" val="154139504"/>
                    </a:ext>
                  </a:extLst>
                </a:gridCol>
              </a:tblGrid>
              <a:tr h="556671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u="none" strike="noStrike" dirty="0" smtClean="0">
                          <a:effectLst/>
                        </a:rPr>
                        <a:t>2018</a:t>
                      </a:r>
                    </a:p>
                    <a:p>
                      <a:pPr algn="ctr" fontAlgn="ctr"/>
                      <a:endParaRPr lang="es-P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u="none" strike="noStrike" dirty="0">
                          <a:effectLst/>
                        </a:rPr>
                        <a:t>N° DE OFICIOS POR </a:t>
                      </a:r>
                      <a:r>
                        <a:rPr lang="es-PE" sz="1300" b="1" u="none" strike="noStrike" dirty="0" smtClean="0">
                          <a:effectLst/>
                        </a:rPr>
                        <a:t>MES</a:t>
                      </a:r>
                    </a:p>
                    <a:p>
                      <a:pPr algn="ctr" fontAlgn="ctr"/>
                      <a:r>
                        <a:rPr lang="es-ES" sz="13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(3 504)</a:t>
                      </a:r>
                      <a:endParaRPr lang="es-PE" sz="13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300" b="1" u="none" strike="noStrike" dirty="0">
                          <a:effectLst/>
                        </a:rPr>
                        <a:t>CASOS MEDIATICOS POR MES</a:t>
                      </a:r>
                      <a:endParaRPr lang="es-P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extLst>
                  <a:ext uri="{0D108BD9-81ED-4DB2-BD59-A6C34878D82A}">
                    <a16:rowId xmlns:a16="http://schemas.microsoft.com/office/drawing/2014/main" val="2647582561"/>
                  </a:ext>
                </a:extLst>
              </a:tr>
              <a:tr h="42786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u="none" strike="noStrike" dirty="0">
                          <a:effectLst/>
                        </a:rPr>
                        <a:t>ENERO</a:t>
                      </a:r>
                      <a:endParaRPr lang="es-P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u="none" strike="noStrike">
                          <a:effectLst/>
                        </a:rPr>
                        <a:t>1163</a:t>
                      </a:r>
                      <a:endParaRPr lang="es-PE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300" u="none" strike="noStrike" dirty="0">
                          <a:effectLst/>
                        </a:rPr>
                        <a:t>(i)Pedido de la Fiscalía para revisar 4781 operaciones (entre cheques y vouchers), vinculadas a la investigación de Gerald Oropeza.</a:t>
                      </a:r>
                      <a:endParaRPr lang="es-E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extLst>
                  <a:ext uri="{0D108BD9-81ED-4DB2-BD59-A6C34878D82A}">
                    <a16:rowId xmlns:a16="http://schemas.microsoft.com/office/drawing/2014/main" val="197819537"/>
                  </a:ext>
                </a:extLst>
              </a:tr>
              <a:tr h="105964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u="none" strike="noStrike" dirty="0">
                          <a:effectLst/>
                        </a:rPr>
                        <a:t>FEBRERO</a:t>
                      </a:r>
                      <a:endParaRPr lang="es-P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u="none" strike="noStrike" dirty="0">
                          <a:effectLst/>
                        </a:rPr>
                        <a:t>1123</a:t>
                      </a:r>
                      <a:endParaRPr lang="es-P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300" u="none" strike="noStrike" dirty="0">
                          <a:effectLst/>
                        </a:rPr>
                        <a:t>(i) Pedido del Congreso con 107 investigados vinculados al caso Lava Jato, desde el nacimiento de las cuentas y productos hasta la actualidad. (ii) Pedido de la Fiscalía con 107 investigados por el caso del Ex Contralor General Edgard </a:t>
                      </a:r>
                      <a:r>
                        <a:rPr lang="es-ES" sz="1300" u="none" strike="noStrike" dirty="0" err="1">
                          <a:effectLst/>
                        </a:rPr>
                        <a:t>Alarcon</a:t>
                      </a:r>
                      <a:r>
                        <a:rPr lang="es-ES" sz="1300" u="none" strike="noStrike" dirty="0">
                          <a:effectLst/>
                        </a:rPr>
                        <a:t> y otros, por el periodo entre enero del 2000 a junio del 2017. (iii) Pedido de la Fiscalía con 77 investigados vinculados al caso de estafa: Marco </a:t>
                      </a:r>
                      <a:r>
                        <a:rPr lang="es-ES" sz="1300" u="none" strike="noStrike" dirty="0" err="1">
                          <a:effectLst/>
                        </a:rPr>
                        <a:t>Roncalo</a:t>
                      </a:r>
                      <a:r>
                        <a:rPr lang="es-ES" sz="1300" u="none" strike="noStrike" dirty="0">
                          <a:effectLst/>
                        </a:rPr>
                        <a:t> </a:t>
                      </a:r>
                      <a:r>
                        <a:rPr lang="es-ES" sz="1300" u="none" strike="noStrike" dirty="0" err="1">
                          <a:effectLst/>
                        </a:rPr>
                        <a:t>Zuñiga</a:t>
                      </a:r>
                      <a:r>
                        <a:rPr lang="es-ES" sz="1300" u="none" strike="noStrike" dirty="0">
                          <a:effectLst/>
                        </a:rPr>
                        <a:t>, por el periodo desde enero 2009 hasta marzo del 2015.</a:t>
                      </a:r>
                      <a:endParaRPr lang="es-E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extLst>
                  <a:ext uri="{0D108BD9-81ED-4DB2-BD59-A6C34878D82A}">
                    <a16:rowId xmlns:a16="http://schemas.microsoft.com/office/drawing/2014/main" val="3384607972"/>
                  </a:ext>
                </a:extLst>
              </a:tr>
              <a:tr h="116142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s-PE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es-P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PE" sz="1300" u="none" strike="noStrike" dirty="0" smtClean="0">
                          <a:effectLst/>
                        </a:rPr>
                        <a:t>MAYO</a:t>
                      </a:r>
                      <a:endParaRPr lang="es-PE" sz="13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>
                        <a:lnSpc>
                          <a:spcPct val="150000"/>
                        </a:lnSpc>
                      </a:pPr>
                      <a:endParaRPr lang="es-PE" sz="13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 rowSpan="4">
                  <a:txBody>
                    <a:bodyPr/>
                    <a:lstStyle/>
                    <a:p>
                      <a:pPr algn="ctr" fontAlgn="b"/>
                      <a:r>
                        <a:rPr lang="es-PE" sz="1300" u="none" strike="noStrike" dirty="0">
                          <a:effectLst/>
                        </a:rPr>
                        <a:t>1218</a:t>
                      </a:r>
                      <a:endParaRPr lang="es-P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300" u="none" strike="noStrike" dirty="0">
                          <a:effectLst/>
                        </a:rPr>
                        <a:t>(i) Segundo pedido del Congreso con 100 investigados vinculados al caso Lava Jato, por el periodo desde el nacimiento de las cuentas o productos hasta a la actualidad. (ii) Pedido de la Fiscalía con 9 investigados vinculados al caso de Susana Villarán, por el periodo desde el nacimiento de las cuentas o productos hasta la actualidad. (iii) Pedido de la Fiscalía respecto a 145 registros de operaciones significativas, vinculadas al caso Carlos Camino Linares y Alan García.</a:t>
                      </a:r>
                      <a:endParaRPr lang="es-E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extLst>
                  <a:ext uri="{0D108BD9-81ED-4DB2-BD59-A6C34878D82A}">
                    <a16:rowId xmlns:a16="http://schemas.microsoft.com/office/drawing/2014/main" val="3446956719"/>
                  </a:ext>
                </a:extLst>
              </a:tr>
              <a:tr h="427862">
                <a:tc vMerge="1">
                  <a:txBody>
                    <a:bodyPr/>
                    <a:lstStyle/>
                    <a:p>
                      <a:pPr algn="ctr" fontAlgn="b"/>
                      <a:endParaRPr lang="es-PE" sz="13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P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300" u="none" strike="noStrike" dirty="0">
                          <a:effectLst/>
                        </a:rPr>
                        <a:t>(i) Pedido de la Fiscalía 23 investigados vinculados al caso Club de la Construcción - Lava Jato. (ii) Tercer pedido del Congreso con 56 invetigados, vinculados a la investigación del caso Lava Jato.</a:t>
                      </a:r>
                      <a:endParaRPr lang="es-E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extLst>
                  <a:ext uri="{0D108BD9-81ED-4DB2-BD59-A6C34878D82A}">
                    <a16:rowId xmlns:a16="http://schemas.microsoft.com/office/drawing/2014/main" val="265435928"/>
                  </a:ext>
                </a:extLst>
              </a:tr>
              <a:tr h="1291686">
                <a:tc vMerge="1">
                  <a:txBody>
                    <a:bodyPr/>
                    <a:lstStyle/>
                    <a:p>
                      <a:pPr algn="ctr" fontAlgn="b"/>
                      <a:endParaRPr lang="es-PE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PE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300" u="none" strike="noStrike" dirty="0">
                          <a:effectLst/>
                        </a:rPr>
                        <a:t>(i) Pedido de la Fiscalía respecto a 19 operaciones de Leasing, </a:t>
                      </a:r>
                      <a:r>
                        <a:rPr lang="es-ES" sz="1300" u="none" strike="noStrike" dirty="0" err="1">
                          <a:effectLst/>
                        </a:rPr>
                        <a:t>vinculdas</a:t>
                      </a:r>
                      <a:r>
                        <a:rPr lang="es-ES" sz="1300" u="none" strike="noStrike" dirty="0">
                          <a:effectLst/>
                        </a:rPr>
                        <a:t> a la investigación de Transportes Don Reyna y Alan García (contratos originales y demás documentos).  (ii) Pedido de la Fiscalía para confirmar la veracidad y enviar originales de 358 cheques, vinculados a la investigación en contra del Gobierno Regional del Callao. (iii) Pedido de la Fiscalía con 12 invetigados vinculados a la investigación de Antonio Camayo y otros, por el periodo desde 1999 hasta la agosto del 2018.  (iv) Cuarto Pedido del Congreso con 528 investigados, vinculados a la investigación del caso Lava Jato, desde el 2015 hasta julio del 2018.</a:t>
                      </a:r>
                      <a:endParaRPr lang="es-E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extLst>
                  <a:ext uri="{0D108BD9-81ED-4DB2-BD59-A6C34878D82A}">
                    <a16:rowId xmlns:a16="http://schemas.microsoft.com/office/drawing/2014/main" val="2186725660"/>
                  </a:ext>
                </a:extLst>
              </a:tr>
              <a:tr h="1291686">
                <a:tc vMerge="1">
                  <a:txBody>
                    <a:bodyPr/>
                    <a:lstStyle/>
                    <a:p>
                      <a:pPr algn="ctr" fontAlgn="b"/>
                      <a:endParaRPr lang="es-PE" sz="13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b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s-PE" sz="13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300" u="none" strike="noStrike" dirty="0">
                          <a:effectLst/>
                        </a:rPr>
                        <a:t>(i) Pedido de la Fiscalía respecto a 19 operaciones de Leasing, </a:t>
                      </a:r>
                      <a:r>
                        <a:rPr lang="es-ES" sz="1300" u="none" strike="noStrike" dirty="0" err="1">
                          <a:effectLst/>
                        </a:rPr>
                        <a:t>vinculdas</a:t>
                      </a:r>
                      <a:r>
                        <a:rPr lang="es-ES" sz="1300" u="none" strike="noStrike" dirty="0">
                          <a:effectLst/>
                        </a:rPr>
                        <a:t> a la investigación de Transportes Don Reyna y Alan García (contratos originales y demás documentos).  (ii) Pedido de la Fiscalía para confirmar la veracidad y enviar originales de 358 cheques, vinculados a la investigación en contra del Gobierno Regional del Callao. (iii) Pedido de la Fiscalía con 12 invetigados vinculados a la investigación de Antonio Camayo y otros, por el periodo desde 1999 hasta la agosto del 2018.  (iv) Cuarto Pedido del Congreso con 528 investigados, vinculados a la investigación del caso Lava Jato, desde el 2015 hasta julio del 2018.</a:t>
                      </a:r>
                      <a:endParaRPr lang="es-ES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81" marR="6281" marT="6281" marB="0" anchor="ctr"/>
                </a:tc>
                <a:extLst>
                  <a:ext uri="{0D108BD9-81ED-4DB2-BD59-A6C34878D82A}">
                    <a16:rowId xmlns:a16="http://schemas.microsoft.com/office/drawing/2014/main" val="2109915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4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0109" y="0"/>
            <a:ext cx="3801891" cy="429491"/>
          </a:xfrm>
        </p:spPr>
        <p:txBody>
          <a:bodyPr/>
          <a:lstStyle/>
          <a:p>
            <a:r>
              <a:rPr lang="es-ES" dirty="0" smtClean="0"/>
              <a:t>CASOS MEDIÁTICOS</a:t>
            </a:r>
            <a:endParaRPr lang="es-PE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25391"/>
              </p:ext>
            </p:extLst>
          </p:nvPr>
        </p:nvGraphicFramePr>
        <p:xfrm>
          <a:off x="1186293" y="722437"/>
          <a:ext cx="9655542" cy="57830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739">
                  <a:extLst>
                    <a:ext uri="{9D8B030D-6E8A-4147-A177-3AD203B41FA5}">
                      <a16:colId xmlns:a16="http://schemas.microsoft.com/office/drawing/2014/main" val="1875716771"/>
                    </a:ext>
                  </a:extLst>
                </a:gridCol>
                <a:gridCol w="1790135">
                  <a:extLst>
                    <a:ext uri="{9D8B030D-6E8A-4147-A177-3AD203B41FA5}">
                      <a16:colId xmlns:a16="http://schemas.microsoft.com/office/drawing/2014/main" val="2821155345"/>
                    </a:ext>
                  </a:extLst>
                </a:gridCol>
                <a:gridCol w="1183209">
                  <a:extLst>
                    <a:ext uri="{9D8B030D-6E8A-4147-A177-3AD203B41FA5}">
                      <a16:colId xmlns:a16="http://schemas.microsoft.com/office/drawing/2014/main" val="1706109123"/>
                    </a:ext>
                  </a:extLst>
                </a:gridCol>
                <a:gridCol w="5555459">
                  <a:extLst>
                    <a:ext uri="{9D8B030D-6E8A-4147-A177-3AD203B41FA5}">
                      <a16:colId xmlns:a16="http://schemas.microsoft.com/office/drawing/2014/main" val="1984932611"/>
                    </a:ext>
                  </a:extLst>
                </a:gridCol>
              </a:tblGrid>
              <a:tr h="48400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2019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TOTAL DE REQUERIMIENTOS POR PERSONA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N° DE OFICIOS POR MES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CASOS MEDIATICOS POR MES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ctr"/>
                </a:tc>
                <a:extLst>
                  <a:ext uri="{0D108BD9-81ED-4DB2-BD59-A6C34878D82A}">
                    <a16:rowId xmlns:a16="http://schemas.microsoft.com/office/drawing/2014/main" val="2312346418"/>
                  </a:ext>
                </a:extLst>
              </a:tr>
              <a:tr h="962864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ENERO</a:t>
                      </a:r>
                      <a:endParaRPr lang="es-PE" sz="1100" b="1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3 103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  <a:r>
                        <a:rPr lang="es-ES" sz="1100" b="0" i="0" u="none" strike="noStrike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 241</a:t>
                      </a:r>
                      <a:endParaRPr lang="es-PE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(i) Segundo pedido del Congreso con 100 investigados vinculados al caso Lava Jato, por el periodo desde el nacimiento de las cuentas o productos hasta a la actualidad. (ii) Pedido de la Fiscalía con 9 investigados vinculados al caso de Susana Villarán, por el periodo desde el nacimiento de las cuentas o productos hasta la actualidad. (iii) Pedido de la Fiscalía respecto a 145 registros de operaciones significativas, vinculadas al caso Carlos Camino Linares y Alan García.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ctr"/>
                </a:tc>
                <a:extLst>
                  <a:ext uri="{0D108BD9-81ED-4DB2-BD59-A6C34878D82A}">
                    <a16:rowId xmlns:a16="http://schemas.microsoft.com/office/drawing/2014/main" val="1787770672"/>
                  </a:ext>
                </a:extLst>
              </a:tr>
              <a:tr h="1282105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FEBRERO</a:t>
                      </a:r>
                      <a:endParaRPr lang="es-PE" sz="1100" b="1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es-ES" sz="1100" b="1" i="0" u="none" strike="noStrike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 500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1000</a:t>
                      </a:r>
                      <a:endParaRPr lang="es-PE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(i) Pedido de la Fiscalía respecto a 19 operaciones de Leasing, </a:t>
                      </a:r>
                      <a:r>
                        <a:rPr lang="es-ES" sz="110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vinculadas </a:t>
                      </a:r>
                      <a:r>
                        <a:rPr lang="es-ES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a la investigación de Transportes Don Reyna y Alan García (contratos originales y demás documentos).  (ii) Pedido de la Fiscalía para confirmar la veracidad y enviar originales de 358 cheques, vinculados a la investigación en contra del Gobierno Regional del Callao. (iii) Pedido de la Fiscalía con 12 invetigados vinculados a la investigación de Antonio Camayo y otros, por el periodo desde 1999 hasta la agosto del 2018.  (iv) Cuarto Pedido del Congreso con 528 investigados, vinculados a la investigación del caso Lava Jato, desde el 2015 hasta julio del 2018.</a:t>
                      </a:r>
                      <a:endParaRPr lang="es-ES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ctr"/>
                </a:tc>
                <a:extLst>
                  <a:ext uri="{0D108BD9-81ED-4DB2-BD59-A6C34878D82A}">
                    <a16:rowId xmlns:a16="http://schemas.microsoft.com/office/drawing/2014/main" val="766665895"/>
                  </a:ext>
                </a:extLst>
              </a:tr>
              <a:tr h="48400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MARZO</a:t>
                      </a:r>
                      <a:endParaRPr lang="es-PE" sz="1100" b="1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3 000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1200</a:t>
                      </a:r>
                      <a:endParaRPr lang="es-PE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b="0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(iv) </a:t>
                      </a:r>
                      <a:r>
                        <a:rPr lang="es-ES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Pedido de la Fiscalía respecto a 1200 registros de operaciones significativas, vinculadas al caso TRANSPORTES DON REYNA y Alan García y Pedro Pablo</a:t>
                      </a:r>
                      <a:r>
                        <a:rPr lang="es-ES" sz="1100" b="0" i="0" u="none" strike="noStrike" cap="none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100" b="0" i="0" u="none" strike="noStrike" cap="none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Kuczynski</a:t>
                      </a:r>
                      <a:r>
                        <a:rPr lang="es-ES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s-ES" sz="1100" b="0" i="0" u="none" strike="noStrike" cap="none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Godard</a:t>
                      </a:r>
                      <a:endParaRPr lang="es-ES" sz="1100" b="1" i="0" u="none" strike="noStrike" cap="none" dirty="0" smtClean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l" fontAlgn="b"/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extLst>
                  <a:ext uri="{0D108BD9-81ED-4DB2-BD59-A6C34878D82A}">
                    <a16:rowId xmlns:a16="http://schemas.microsoft.com/office/drawing/2014/main" val="743250267"/>
                  </a:ext>
                </a:extLst>
              </a:tr>
              <a:tr h="324382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ABRIL</a:t>
                      </a:r>
                      <a:endParaRPr lang="es-PE" sz="1100" b="1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2 545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1018</a:t>
                      </a:r>
                      <a:endParaRPr lang="es-PE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(v) Pedido de la Fiscalía respecto a</a:t>
                      </a:r>
                      <a:r>
                        <a:rPr lang="es-ES" sz="1100" b="0" i="0" u="none" strike="noStrike" cap="none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INTERCOLD S.A.C., ARGOPER S.A.C. BLUE FIRE FINANCIAL EQUITIES INC.</a:t>
                      </a:r>
                      <a:r>
                        <a:rPr lang="es-PE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extLst>
                  <a:ext uri="{0D108BD9-81ED-4DB2-BD59-A6C34878D82A}">
                    <a16:rowId xmlns:a16="http://schemas.microsoft.com/office/drawing/2014/main" val="398794030"/>
                  </a:ext>
                </a:extLst>
              </a:tr>
              <a:tr h="815068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MAYO</a:t>
                      </a:r>
                      <a:endParaRPr lang="es-PE" sz="1100" b="1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1 250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0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500</a:t>
                      </a:r>
                      <a:endParaRPr lang="es-PE" sz="11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(vi) Pedido de la Fiscalía respecto a 750 registros de operaciones significativas, vinculadas al caso TRANSPORTES DON REYNA y Alan García (24 oficios</a:t>
                      </a:r>
                      <a:r>
                        <a:rPr lang="es-ES" sz="1100" b="0" i="0" u="none" strike="noStrike" cap="none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y más de 3500</a:t>
                      </a:r>
                      <a:r>
                        <a:rPr lang="es-ES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requerimientos</a:t>
                      </a:r>
                      <a:r>
                        <a:rPr lang="es-ES" sz="1100" b="0" i="0" u="none" strike="noStrike" cap="none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generados a la fecha)</a:t>
                      </a:r>
                      <a:r>
                        <a:rPr lang="es-ES" sz="1100" b="0" i="0" u="none" strike="noStrike" cap="non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s-ES" sz="1100" b="1" i="0" u="none" strike="noStrike" cap="none" dirty="0" smtClean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endParaRPr lang="es-PE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5399" marR="5399" marT="5399" marB="0" anchor="ctr"/>
                </a:tc>
                <a:extLst>
                  <a:ext uri="{0D108BD9-81ED-4DB2-BD59-A6C34878D82A}">
                    <a16:rowId xmlns:a16="http://schemas.microsoft.com/office/drawing/2014/main" val="2863948378"/>
                  </a:ext>
                </a:extLst>
              </a:tr>
              <a:tr h="1085307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12 398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100" b="1" i="0" u="none" strike="noStrike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4 959</a:t>
                      </a:r>
                      <a:endParaRPr lang="es-PE" sz="1100" b="1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5399" marR="5399" marT="5399" marB="0" anchor="b"/>
                </a:tc>
                <a:tc>
                  <a:txBody>
                    <a:bodyPr/>
                    <a:lstStyle/>
                    <a:p>
                      <a:endParaRPr lang="es-PE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5399" marR="5399" marT="5399" marB="0" anchor="ctr"/>
                </a:tc>
                <a:extLst>
                  <a:ext uri="{0D108BD9-81ED-4DB2-BD59-A6C34878D82A}">
                    <a16:rowId xmlns:a16="http://schemas.microsoft.com/office/drawing/2014/main" val="2890538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4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46064" y="167985"/>
            <a:ext cx="8360035" cy="959430"/>
          </a:xfrm>
        </p:spPr>
        <p:txBody>
          <a:bodyPr/>
          <a:lstStyle/>
          <a:p>
            <a:r>
              <a:rPr lang="es-ES" dirty="0" smtClean="0"/>
              <a:t>SANCIONES IMPUESTAS POR LA SBS (A MAYO 2019)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5247" t="9467" r="54739" b="10065"/>
          <a:stretch/>
        </p:blipFill>
        <p:spPr>
          <a:xfrm>
            <a:off x="2144582" y="647700"/>
            <a:ext cx="78105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6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1143000" y="480806"/>
            <a:ext cx="9502941" cy="959430"/>
          </a:xfrm>
        </p:spPr>
        <p:txBody>
          <a:bodyPr/>
          <a:lstStyle/>
          <a:p>
            <a:pPr algn="ctr"/>
            <a:r>
              <a:rPr lang="es-ES" dirty="0" smtClean="0"/>
              <a:t>SANCIONES IMPUESTAS POR INDECOPI </a:t>
            </a:r>
            <a:br>
              <a:rPr lang="es-ES" dirty="0" smtClean="0"/>
            </a:br>
            <a:r>
              <a:rPr lang="es-ES" dirty="0" smtClean="0"/>
              <a:t>(</a:t>
            </a:r>
            <a:r>
              <a:rPr lang="es-ES" dirty="0"/>
              <a:t>A MAYO 2019)</a:t>
            </a:r>
            <a:endParaRPr lang="es-PE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471" t="13158" r="57281" b="27632"/>
          <a:stretch/>
        </p:blipFill>
        <p:spPr>
          <a:xfrm>
            <a:off x="1143000" y="1440236"/>
            <a:ext cx="9432758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3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655" y="821814"/>
            <a:ext cx="11586264" cy="771464"/>
          </a:xfrm>
        </p:spPr>
        <p:txBody>
          <a:bodyPr/>
          <a:lstStyle/>
          <a:p>
            <a:pPr algn="ctr"/>
            <a:r>
              <a:rPr lang="es-ES" sz="1800" dirty="0" smtClean="0">
                <a:solidFill>
                  <a:schemeClr val="bg2"/>
                </a:solidFill>
                <a:latin typeface="BBVABentonSansLight" panose="00000000000000020000" pitchFamily="50" charset="0"/>
              </a:rPr>
              <a:t>TIPOLOGÍA – REQUERIMIENTOS  CONTENIDOS EN LOS OFICIOS</a:t>
            </a:r>
            <a:endParaRPr lang="es-PE" sz="1800" dirty="0">
              <a:solidFill>
                <a:schemeClr val="bg2"/>
              </a:solidFill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48851"/>
              </p:ext>
            </p:extLst>
          </p:nvPr>
        </p:nvGraphicFramePr>
        <p:xfrm>
          <a:off x="955023" y="1593278"/>
          <a:ext cx="10377996" cy="465529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071697">
                  <a:extLst>
                    <a:ext uri="{9D8B030D-6E8A-4147-A177-3AD203B41FA5}">
                      <a16:colId xmlns:a16="http://schemas.microsoft.com/office/drawing/2014/main" val="700188285"/>
                    </a:ext>
                  </a:extLst>
                </a:gridCol>
                <a:gridCol w="1306299">
                  <a:extLst>
                    <a:ext uri="{9D8B030D-6E8A-4147-A177-3AD203B41FA5}">
                      <a16:colId xmlns:a16="http://schemas.microsoft.com/office/drawing/2014/main" val="1730826622"/>
                    </a:ext>
                  </a:extLst>
                </a:gridCol>
              </a:tblGrid>
              <a:tr h="500528">
                <a:tc>
                  <a:txBody>
                    <a:bodyPr/>
                    <a:lstStyle/>
                    <a:p>
                      <a:pPr algn="ctr" fontAlgn="b"/>
                      <a:r>
                        <a:rPr lang="es-PE" sz="2800" u="none" strike="noStrike" dirty="0">
                          <a:effectLst/>
                          <a:latin typeface="BBVA Office Book"/>
                        </a:rPr>
                        <a:t>REQUERIMIENTOS</a:t>
                      </a:r>
                      <a:endParaRPr lang="es-PE" sz="28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28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8778622"/>
                  </a:ext>
                </a:extLst>
              </a:tr>
              <a:tr h="500528">
                <a:tc>
                  <a:txBody>
                    <a:bodyPr/>
                    <a:lstStyle/>
                    <a:p>
                      <a:pPr algn="l" fontAlgn="b"/>
                      <a:r>
                        <a:rPr lang="es-PE" sz="2400" u="none" strike="noStrike" dirty="0">
                          <a:effectLst/>
                          <a:latin typeface="BBVA Office Book"/>
                        </a:rPr>
                        <a:t>ESTADOS DE CUENTA</a:t>
                      </a:r>
                      <a:endParaRPr lang="es-PE" sz="24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800" u="none" strike="noStrike" dirty="0">
                          <a:effectLst/>
                          <a:latin typeface="BBVA Office Book"/>
                        </a:rPr>
                        <a:t>60%</a:t>
                      </a:r>
                      <a:endParaRPr lang="es-PE" sz="28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6970327"/>
                  </a:ext>
                </a:extLst>
              </a:tr>
              <a:tr h="500528">
                <a:tc>
                  <a:txBody>
                    <a:bodyPr/>
                    <a:lstStyle/>
                    <a:p>
                      <a:pPr algn="l" fontAlgn="b"/>
                      <a:r>
                        <a:rPr lang="es-PE" sz="2400" u="none" strike="noStrike" dirty="0">
                          <a:effectLst/>
                          <a:latin typeface="BBVA Office Book"/>
                        </a:rPr>
                        <a:t>CHEQUES </a:t>
                      </a:r>
                      <a:endParaRPr lang="es-PE" sz="24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800" u="none" strike="noStrike">
                          <a:effectLst/>
                          <a:latin typeface="BBVA Office Book"/>
                        </a:rPr>
                        <a:t>10%</a:t>
                      </a:r>
                      <a:endParaRPr lang="es-PE" sz="2800" b="0" i="0" u="none" strike="noStrike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6291543"/>
                  </a:ext>
                </a:extLst>
              </a:tr>
              <a:tr h="500528">
                <a:tc>
                  <a:txBody>
                    <a:bodyPr/>
                    <a:lstStyle/>
                    <a:p>
                      <a:pPr algn="l" fontAlgn="b"/>
                      <a:r>
                        <a:rPr lang="es-PE" sz="2400" u="none" strike="noStrike" dirty="0">
                          <a:effectLst/>
                          <a:latin typeface="BBVA Office Book"/>
                        </a:rPr>
                        <a:t>VOUCHERS</a:t>
                      </a:r>
                      <a:endParaRPr lang="es-PE" sz="24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800" u="none" strike="noStrike">
                          <a:effectLst/>
                          <a:latin typeface="BBVA Office Book"/>
                        </a:rPr>
                        <a:t>5%</a:t>
                      </a:r>
                      <a:endParaRPr lang="es-PE" sz="2800" b="0" i="0" u="none" strike="noStrike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414622"/>
                  </a:ext>
                </a:extLst>
              </a:tr>
              <a:tr h="500528">
                <a:tc>
                  <a:txBody>
                    <a:bodyPr/>
                    <a:lstStyle/>
                    <a:p>
                      <a:pPr algn="l" fontAlgn="b"/>
                      <a:r>
                        <a:rPr lang="es-PE" sz="2400" u="none" strike="noStrike" dirty="0">
                          <a:effectLst/>
                          <a:latin typeface="BBVA Office Book"/>
                        </a:rPr>
                        <a:t>VIDEOS </a:t>
                      </a:r>
                      <a:endParaRPr lang="es-PE" sz="24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800" u="none" strike="noStrike" dirty="0">
                          <a:effectLst/>
                          <a:latin typeface="BBVA Office Book"/>
                        </a:rPr>
                        <a:t>20%</a:t>
                      </a:r>
                      <a:endParaRPr lang="es-PE" sz="28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144064"/>
                  </a:ext>
                </a:extLst>
              </a:tr>
              <a:tr h="850242">
                <a:tc>
                  <a:txBody>
                    <a:bodyPr/>
                    <a:lstStyle/>
                    <a:p>
                      <a:pPr algn="just" fontAlgn="b"/>
                      <a:r>
                        <a:rPr lang="es-PE" sz="1400" u="none" strike="noStrike" dirty="0" smtClean="0">
                          <a:effectLst/>
                          <a:latin typeface="BBVA Office Book"/>
                        </a:rPr>
                        <a:t>CONTRATOS VARIOS (TIPOS: LEASING,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 APERTURAS DE CUENTA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, TARJETAS DE CRÉDITO, FONDOS MUTUOS, PRÉSTAMOS, CARTAS FIANZA, CAJAS DE SEGURIDAD, GRABACIONES DE AUDIO Y VIDEO  Y </a:t>
                      </a:r>
                      <a:r>
                        <a:rPr lang="es-PE" sz="1400" u="none" strike="noStrike" dirty="0" smtClean="0">
                          <a:effectLst/>
                          <a:latin typeface="BBVA Office Book"/>
                        </a:rPr>
                        <a:t>OTROS </a:t>
                      </a:r>
                      <a:r>
                        <a:rPr lang="es-PE" sz="1400" u="none" strike="noStrike" dirty="0" smtClean="0">
                          <a:effectLst/>
                          <a:latin typeface="BBVA Office Book"/>
                        </a:rPr>
                        <a:t>DOCUMENTOS) </a:t>
                      </a:r>
                    </a:p>
                    <a:p>
                      <a:pPr algn="just" fontAlgn="b"/>
                      <a:r>
                        <a:rPr lang="es-PE" sz="1400" u="none" strike="noStrike" dirty="0" smtClean="0">
                          <a:effectLst/>
                          <a:latin typeface="BBVA Office Book"/>
                        </a:rPr>
                        <a:t>SOPORTE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 DOCUMENTARIO REQUERIDOS </a:t>
                      </a:r>
                      <a:r>
                        <a:rPr lang="es-PE" sz="1400" u="none" strike="noStrike" dirty="0" smtClean="0">
                          <a:effectLst/>
                          <a:latin typeface="BBVA Office Book"/>
                        </a:rPr>
                        <a:t>MEDIANTE APLICATIVOS </a:t>
                      </a:r>
                      <a:r>
                        <a:rPr lang="es-PE" sz="1400" b="1" u="none" strike="noStrike" dirty="0" smtClean="0">
                          <a:effectLst/>
                          <a:latin typeface="BBVA Office Book"/>
                        </a:rPr>
                        <a:t>NÁCAR, TAYLOR, IRON </a:t>
                      </a:r>
                      <a:r>
                        <a:rPr lang="es-PE" sz="1400" b="1" u="none" strike="noStrike" dirty="0" smtClean="0">
                          <a:effectLst/>
                          <a:latin typeface="BBVA Office Book"/>
                        </a:rPr>
                        <a:t>MOUNTAIN</a:t>
                      </a:r>
                      <a:r>
                        <a:rPr lang="es-PE" sz="1400" u="none" strike="noStrike" dirty="0" smtClean="0">
                          <a:effectLst/>
                          <a:latin typeface="BBVA Office Book"/>
                        </a:rPr>
                        <a:t>, </a:t>
                      </a:r>
                      <a:r>
                        <a:rPr lang="es-PE" sz="1400" b="1" u="none" strike="noStrike" dirty="0" smtClean="0">
                          <a:effectLst/>
                          <a:latin typeface="BBVA Office Book"/>
                        </a:rPr>
                        <a:t>FILE ÚNICO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 –</a:t>
                      </a:r>
                      <a:r>
                        <a:rPr lang="es-PE" sz="1400" b="1" u="none" strike="noStrike" baseline="0" dirty="0" smtClean="0">
                          <a:effectLst/>
                          <a:latin typeface="BBVA Office Book"/>
                        </a:rPr>
                        <a:t>SAVAR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, </a:t>
                      </a:r>
                      <a:r>
                        <a:rPr lang="es-PE" sz="1400" b="1" u="none" strike="noStrike" baseline="0" dirty="0" smtClean="0">
                          <a:effectLst/>
                          <a:latin typeface="BBVA Office Book"/>
                        </a:rPr>
                        <a:t>HAREC (SAC Y ALÓ </a:t>
                      </a:r>
                      <a:r>
                        <a:rPr lang="es-PE" sz="1400" b="1" u="none" strike="noStrike" baseline="0" dirty="0" smtClean="0">
                          <a:effectLst/>
                          <a:latin typeface="BBVA Office Book"/>
                        </a:rPr>
                        <a:t>BANCO)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 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, </a:t>
                      </a:r>
                      <a:r>
                        <a:rPr lang="es-PE" sz="1400" b="1" u="none" strike="noStrike" baseline="0" dirty="0" smtClean="0">
                          <a:effectLst/>
                          <a:latin typeface="BBVA Office Book"/>
                        </a:rPr>
                        <a:t>PC </a:t>
                      </a:r>
                      <a:r>
                        <a:rPr lang="es-PE" sz="1400" b="1" u="none" strike="noStrike" baseline="0" dirty="0" smtClean="0">
                          <a:effectLst/>
                          <a:latin typeface="BBVA Office Book"/>
                        </a:rPr>
                        <a:t>3270 (PE 27, PE29, PE20, B400, B401, B402, U400, MP00, MC30) 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Y </a:t>
                      </a:r>
                      <a:r>
                        <a:rPr lang="es-PE" sz="1400" b="1" u="none" strike="noStrike" baseline="0" dirty="0" smtClean="0">
                          <a:effectLst/>
                          <a:latin typeface="BBVA Office Book"/>
                        </a:rPr>
                        <a:t>OFICINAS A NIVEL NACIONAL (TODAS)</a:t>
                      </a:r>
                      <a:r>
                        <a:rPr lang="es-PE" sz="1400" u="none" strike="noStrike" baseline="0" dirty="0" smtClean="0">
                          <a:effectLst/>
                          <a:latin typeface="BBVA Office Book"/>
                        </a:rPr>
                        <a:t>.</a:t>
                      </a:r>
                      <a:endParaRPr lang="es-PE" sz="14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2800" u="none" strike="noStrike">
                          <a:effectLst/>
                          <a:latin typeface="BBVA Office Book"/>
                        </a:rPr>
                        <a:t>5%</a:t>
                      </a:r>
                      <a:endParaRPr lang="es-PE" sz="2800" b="0" i="0" u="none" strike="noStrike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4311663"/>
                  </a:ext>
                </a:extLst>
              </a:tr>
              <a:tr h="500528">
                <a:tc>
                  <a:txBody>
                    <a:bodyPr/>
                    <a:lstStyle/>
                    <a:p>
                      <a:pPr algn="l" fontAlgn="b"/>
                      <a:endParaRPr lang="es-PE" sz="28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2800" u="none" strike="noStrike" dirty="0" smtClean="0">
                          <a:effectLst/>
                          <a:latin typeface="BBVA Office Book"/>
                        </a:rPr>
                        <a:t>    100%</a:t>
                      </a:r>
                      <a:endParaRPr lang="es-PE" sz="2800" b="0" i="0" u="none" strike="noStrike" dirty="0">
                        <a:solidFill>
                          <a:schemeClr val="bg2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550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802984" y="141484"/>
            <a:ext cx="914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u="none" dirty="0" smtClean="0">
                <a:solidFill>
                  <a:srgbClr val="002060"/>
                </a:solidFill>
                <a:latin typeface="BBVABentonSans" panose="00000000000000020000" pitchFamily="50" charset="0"/>
              </a:rPr>
              <a:t>PROCEDIMIENTO INTERNO INFORMES JUDICIALES</a:t>
            </a:r>
            <a:endParaRPr lang="es-PE" sz="2000" b="1" u="none" dirty="0">
              <a:solidFill>
                <a:srgbClr val="002060"/>
              </a:solidFill>
              <a:latin typeface="BBVABentonSans" panose="00000000000000020000" pitchFamily="50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08262" y="951225"/>
            <a:ext cx="403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u="none" dirty="0" smtClean="0">
                <a:solidFill>
                  <a:srgbClr val="0070C0"/>
                </a:solidFill>
                <a:latin typeface="BBVABentonSansLight" panose="00000000000000020000" pitchFamily="50" charset="0"/>
              </a:rPr>
              <a:t>Paso a Paso atención de los Oficios</a:t>
            </a:r>
            <a:endParaRPr lang="es-PE" b="1" u="none" dirty="0">
              <a:solidFill>
                <a:srgbClr val="0070C0"/>
              </a:solidFill>
              <a:latin typeface="BBVABentonSansLight" panose="00000000000000020000" pitchFamily="50" charset="0"/>
            </a:endParaRPr>
          </a:p>
        </p:txBody>
      </p:sp>
      <p:pic>
        <p:nvPicPr>
          <p:cNvPr id="47" name="Shape 7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066" y="1371159"/>
            <a:ext cx="754394" cy="69241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8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5222" y="1391862"/>
            <a:ext cx="664612" cy="65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135" y="1412565"/>
            <a:ext cx="613796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3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8175" y="1457603"/>
            <a:ext cx="609600" cy="60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Conector recto de flecha 13"/>
          <p:cNvCxnSpPr/>
          <p:nvPr/>
        </p:nvCxnSpPr>
        <p:spPr>
          <a:xfrm>
            <a:off x="2078643" y="1746496"/>
            <a:ext cx="2556000" cy="0"/>
          </a:xfrm>
          <a:prstGeom prst="straightConnector1">
            <a:avLst/>
          </a:prstGeom>
          <a:ln w="762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422957" y="1746496"/>
            <a:ext cx="2088000" cy="0"/>
          </a:xfrm>
          <a:prstGeom prst="straightConnector1">
            <a:avLst/>
          </a:prstGeom>
          <a:ln w="762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/>
          <p:nvPr/>
        </p:nvCxnSpPr>
        <p:spPr>
          <a:xfrm flipV="1">
            <a:off x="8543501" y="1746496"/>
            <a:ext cx="1728000" cy="15907"/>
          </a:xfrm>
          <a:prstGeom prst="straightConnector1">
            <a:avLst/>
          </a:prstGeom>
          <a:ln w="762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0" y="1762403"/>
            <a:ext cx="1320066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10899230" y="1717365"/>
            <a:ext cx="1260000" cy="0"/>
          </a:xfrm>
          <a:prstGeom prst="line">
            <a:avLst/>
          </a:prstGeom>
          <a:ln w="762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Marcador de contenid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611098"/>
              </p:ext>
            </p:extLst>
          </p:nvPr>
        </p:nvGraphicFramePr>
        <p:xfrm>
          <a:off x="308262" y="1412565"/>
          <a:ext cx="11850968" cy="3720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39" name="Conector recto de flecha 38"/>
          <p:cNvCxnSpPr/>
          <p:nvPr/>
        </p:nvCxnSpPr>
        <p:spPr>
          <a:xfrm>
            <a:off x="173355" y="3723938"/>
            <a:ext cx="1812248" cy="959519"/>
          </a:xfrm>
          <a:prstGeom prst="straightConnector1">
            <a:avLst/>
          </a:prstGeom>
          <a:ln w="7620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8854159"/>
              </p:ext>
            </p:extLst>
          </p:nvPr>
        </p:nvGraphicFramePr>
        <p:xfrm>
          <a:off x="1561582" y="3701582"/>
          <a:ext cx="9810750" cy="395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66605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50545" y="3241143"/>
            <a:ext cx="5585345" cy="273701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endParaRPr lang="es-PE" u="none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50544" y="1758508"/>
            <a:ext cx="5585345" cy="13129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u="none" dirty="0" smtClean="0"/>
              <a:t> CARGOS DE LAS RESPUESTAS </a:t>
            </a:r>
          </a:p>
          <a:p>
            <a:pPr algn="ctr"/>
            <a:r>
              <a:rPr lang="es-ES" b="1" u="none" dirty="0"/>
              <a:t>(</a:t>
            </a:r>
            <a:r>
              <a:rPr lang="es-ES" b="1" dirty="0" smtClean="0"/>
              <a:t>LIMA Y PROVINCIAS</a:t>
            </a:r>
            <a:r>
              <a:rPr lang="es-ES" b="1" u="none" dirty="0" smtClean="0"/>
              <a:t>)</a:t>
            </a:r>
            <a:endParaRPr lang="es-PE" b="1" u="none" dirty="0"/>
          </a:p>
        </p:txBody>
      </p:sp>
      <p:sp>
        <p:nvSpPr>
          <p:cNvPr id="11" name="Rectángulo 10"/>
          <p:cNvSpPr/>
          <p:nvPr/>
        </p:nvSpPr>
        <p:spPr>
          <a:xfrm>
            <a:off x="6339381" y="1758509"/>
            <a:ext cx="2628000" cy="42738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/>
          </a:p>
        </p:txBody>
      </p:sp>
      <p:sp>
        <p:nvSpPr>
          <p:cNvPr id="12" name="Rectángulo 11"/>
          <p:cNvSpPr/>
          <p:nvPr/>
        </p:nvSpPr>
        <p:spPr>
          <a:xfrm>
            <a:off x="9374363" y="1758508"/>
            <a:ext cx="2628000" cy="42781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/>
          <p:cNvSpPr txBox="1"/>
          <p:nvPr/>
        </p:nvSpPr>
        <p:spPr>
          <a:xfrm>
            <a:off x="3136080" y="263147"/>
            <a:ext cx="5744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000" b="1" u="none" dirty="0" smtClean="0">
                <a:solidFill>
                  <a:srgbClr val="002060"/>
                </a:solidFill>
                <a:latin typeface="BBVABentonSans" panose="00000000000000020000" pitchFamily="50" charset="0"/>
              </a:rPr>
              <a:t>PORCENTAJE RECEPCION DE CARGOS </a:t>
            </a:r>
            <a:endParaRPr lang="es-PE" sz="2000" b="1" u="none" dirty="0">
              <a:solidFill>
                <a:srgbClr val="002060"/>
              </a:solidFill>
              <a:latin typeface="BBVABentonSans" panose="00000000000000020000" pitchFamily="50" charset="0"/>
            </a:endParaRPr>
          </a:p>
        </p:txBody>
      </p:sp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74" y="2478607"/>
            <a:ext cx="1654973" cy="124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n relacionada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748" y="2592064"/>
            <a:ext cx="1539230" cy="11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372698"/>
              </p:ext>
            </p:extLst>
          </p:nvPr>
        </p:nvGraphicFramePr>
        <p:xfrm>
          <a:off x="6395678" y="4181352"/>
          <a:ext cx="1976266" cy="103441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255078">
                  <a:extLst>
                    <a:ext uri="{9D8B030D-6E8A-4147-A177-3AD203B41FA5}">
                      <a16:colId xmlns:a16="http://schemas.microsoft.com/office/drawing/2014/main" val="3897434821"/>
                    </a:ext>
                  </a:extLst>
                </a:gridCol>
                <a:gridCol w="721188">
                  <a:extLst>
                    <a:ext uri="{9D8B030D-6E8A-4147-A177-3AD203B41FA5}">
                      <a16:colId xmlns:a16="http://schemas.microsoft.com/office/drawing/2014/main" val="1735681351"/>
                    </a:ext>
                  </a:extLst>
                </a:gridCol>
              </a:tblGrid>
              <a:tr h="26357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TOTAL ENVIADOS A PROVINCIA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>
                          <a:effectLst/>
                        </a:rPr>
                        <a:t>164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765934"/>
                  </a:ext>
                </a:extLst>
              </a:tr>
              <a:tr h="164397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CON CARGO DEVUELTO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429370"/>
                  </a:ext>
                </a:extLst>
              </a:tr>
              <a:tr h="173049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SIN CARGO DEVUELTO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54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401912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188220"/>
              </p:ext>
            </p:extLst>
          </p:nvPr>
        </p:nvGraphicFramePr>
        <p:xfrm>
          <a:off x="9794407" y="4181352"/>
          <a:ext cx="1787912" cy="103441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135459">
                  <a:extLst>
                    <a:ext uri="{9D8B030D-6E8A-4147-A177-3AD203B41FA5}">
                      <a16:colId xmlns:a16="http://schemas.microsoft.com/office/drawing/2014/main" val="1687139885"/>
                    </a:ext>
                  </a:extLst>
                </a:gridCol>
                <a:gridCol w="652453">
                  <a:extLst>
                    <a:ext uri="{9D8B030D-6E8A-4147-A177-3AD203B41FA5}">
                      <a16:colId xmlns:a16="http://schemas.microsoft.com/office/drawing/2014/main" val="1836292866"/>
                    </a:ext>
                  </a:extLst>
                </a:gridCol>
              </a:tblGrid>
              <a:tr h="331347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TOTAL CARGOS LIMA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100" u="none" strike="noStrike" dirty="0">
                          <a:effectLst/>
                        </a:rPr>
                        <a:t>363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6593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CON CARGO DEVUELTO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250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1332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SIN CARGO DEVUELTO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113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984521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312272"/>
              </p:ext>
            </p:extLst>
          </p:nvPr>
        </p:nvGraphicFramePr>
        <p:xfrm>
          <a:off x="1569758" y="3580486"/>
          <a:ext cx="3546918" cy="205832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52560">
                  <a:extLst>
                    <a:ext uri="{9D8B030D-6E8A-4147-A177-3AD203B41FA5}">
                      <a16:colId xmlns:a16="http://schemas.microsoft.com/office/drawing/2014/main" val="3054529212"/>
                    </a:ext>
                  </a:extLst>
                </a:gridCol>
                <a:gridCol w="1294358">
                  <a:extLst>
                    <a:ext uri="{9D8B030D-6E8A-4147-A177-3AD203B41FA5}">
                      <a16:colId xmlns:a16="http://schemas.microsoft.com/office/drawing/2014/main" val="1980238453"/>
                    </a:ext>
                  </a:extLst>
                </a:gridCol>
              </a:tblGrid>
              <a:tr h="459568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CARGOS 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7415791"/>
                  </a:ext>
                </a:extLst>
              </a:tr>
              <a:tr h="539503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SIMPLES Y COMPLEJOS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432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122777"/>
                  </a:ext>
                </a:extLst>
              </a:tr>
              <a:tr h="291276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VIDEOS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95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2370822"/>
                  </a:ext>
                </a:extLst>
              </a:tr>
              <a:tr h="308410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TOTAL  ABRIL 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527</a:t>
                      </a:r>
                      <a:endParaRPr lang="es-PE" sz="1400" b="1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2390599"/>
                  </a:ext>
                </a:extLst>
              </a:tr>
              <a:tr h="459568">
                <a:tc>
                  <a:txBody>
                    <a:bodyPr/>
                    <a:lstStyle/>
                    <a:p>
                      <a:pPr algn="l" fontAlgn="b"/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PE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1657773"/>
                  </a:ext>
                </a:extLst>
              </a:tr>
            </a:tbl>
          </a:graphicData>
        </a:graphic>
      </p:graphicFrame>
      <p:sp>
        <p:nvSpPr>
          <p:cNvPr id="7" name="Rectángulo 6"/>
          <p:cNvSpPr/>
          <p:nvPr/>
        </p:nvSpPr>
        <p:spPr>
          <a:xfrm>
            <a:off x="6339381" y="6133181"/>
            <a:ext cx="5746110" cy="40178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s-PE" sz="1400" u="none" dirty="0" smtClean="0">
                <a:solidFill>
                  <a:schemeClr val="bg1"/>
                </a:solidFill>
                <a:latin typeface="BBVA Office Book"/>
              </a:rPr>
              <a:t>M</a:t>
            </a:r>
            <a:r>
              <a:rPr lang="es-PE" sz="1400" u="none" dirty="0" smtClean="0">
                <a:solidFill>
                  <a:schemeClr val="tx1"/>
                </a:solidFill>
                <a:latin typeface="BBVA Office Book"/>
              </a:rPr>
              <a:t>MUESTRA GENERADA EN EL MES DE ABRIL 2019</a:t>
            </a:r>
            <a:endParaRPr lang="es-PE" sz="1400" u="none" dirty="0">
              <a:solidFill>
                <a:schemeClr val="bg1"/>
              </a:solidFill>
              <a:latin typeface="BBVA Office Book"/>
            </a:endParaRPr>
          </a:p>
        </p:txBody>
      </p:sp>
    </p:spTree>
    <p:extLst>
      <p:ext uri="{BB962C8B-B14F-4D97-AF65-F5344CB8AC3E}">
        <p14:creationId xmlns:p14="http://schemas.microsoft.com/office/powerpoint/2010/main" val="34822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/>
          <p:cNvSpPr/>
          <p:nvPr/>
        </p:nvSpPr>
        <p:spPr>
          <a:xfrm>
            <a:off x="0" y="696036"/>
            <a:ext cx="12192000" cy="61619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/>
          <p:cNvSpPr/>
          <p:nvPr/>
        </p:nvSpPr>
        <p:spPr>
          <a:xfrm>
            <a:off x="573844" y="1037230"/>
            <a:ext cx="5204837" cy="5636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/>
          <p:cNvSpPr/>
          <p:nvPr/>
        </p:nvSpPr>
        <p:spPr>
          <a:xfrm>
            <a:off x="6614123" y="942659"/>
            <a:ext cx="5061992" cy="5731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30" name="Picture 6" descr="Resultado de imagen para opiniÃ³n lega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27" y="1792959"/>
            <a:ext cx="1454863" cy="109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646" y="1219789"/>
            <a:ext cx="1050468" cy="106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92188"/>
              </p:ext>
            </p:extLst>
          </p:nvPr>
        </p:nvGraphicFramePr>
        <p:xfrm>
          <a:off x="747693" y="2884106"/>
          <a:ext cx="4857138" cy="2009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63811">
                  <a:extLst>
                    <a:ext uri="{9D8B030D-6E8A-4147-A177-3AD203B41FA5}">
                      <a16:colId xmlns:a16="http://schemas.microsoft.com/office/drawing/2014/main" val="3426747294"/>
                    </a:ext>
                  </a:extLst>
                </a:gridCol>
                <a:gridCol w="1609714">
                  <a:extLst>
                    <a:ext uri="{9D8B030D-6E8A-4147-A177-3AD203B41FA5}">
                      <a16:colId xmlns:a16="http://schemas.microsoft.com/office/drawing/2014/main" val="2009063458"/>
                    </a:ext>
                  </a:extLst>
                </a:gridCol>
                <a:gridCol w="1157128">
                  <a:extLst>
                    <a:ext uri="{9D8B030D-6E8A-4147-A177-3AD203B41FA5}">
                      <a16:colId xmlns:a16="http://schemas.microsoft.com/office/drawing/2014/main" val="1068116561"/>
                    </a:ext>
                  </a:extLst>
                </a:gridCol>
                <a:gridCol w="1026485">
                  <a:extLst>
                    <a:ext uri="{9D8B030D-6E8A-4147-A177-3AD203B41FA5}">
                      <a16:colId xmlns:a16="http://schemas.microsoft.com/office/drawing/2014/main" val="1922505995"/>
                    </a:ext>
                  </a:extLst>
                </a:gridCol>
              </a:tblGrid>
              <a:tr h="29527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s-PE" sz="1800" u="none" strike="noStrike" dirty="0">
                          <a:effectLst/>
                          <a:latin typeface="BBVA Office Book"/>
                        </a:rPr>
                        <a:t>INFORMES JUDICIALES</a:t>
                      </a:r>
                      <a:endParaRPr lang="es-PE" sz="1800" b="1" i="0" u="none" strike="noStrike" dirty="0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s-PE" sz="18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8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0504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2018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u="none" strike="noStrike">
                          <a:effectLst/>
                          <a:latin typeface="BBVA Office Book"/>
                        </a:rPr>
                        <a:t>SIMPLES</a:t>
                      </a:r>
                      <a:endParaRPr lang="es-PE" sz="10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000" u="none" strike="noStrike">
                          <a:effectLst/>
                          <a:latin typeface="BBVA Office Book"/>
                        </a:rPr>
                        <a:t>COMPLEJOS</a:t>
                      </a:r>
                      <a:endParaRPr lang="es-PE" sz="10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SUB TOTAL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3574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JULIO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357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1580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1937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9905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AGOSTO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385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1358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1743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099453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SEPTIEMBRE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1242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3318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4560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23487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OCTUBRE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1089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2696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3785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8594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NOVIEMBRE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751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2537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3288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07536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DICIEMBRE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660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2465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3125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553693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 smtClean="0">
                          <a:effectLst/>
                          <a:latin typeface="BBVA Office Book"/>
                        </a:rPr>
                        <a:t>TOTAL</a:t>
                      </a:r>
                      <a:r>
                        <a:rPr lang="es-PE" sz="1100" u="none" strike="noStrike" baseline="0" dirty="0" smtClean="0">
                          <a:effectLst/>
                          <a:latin typeface="BBVA Office Book"/>
                        </a:rPr>
                        <a:t> OFICIOS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4484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  <a:latin typeface="BBVA Office Book"/>
                        </a:rPr>
                        <a:t>13954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  <a:latin typeface="BBVA Office Book"/>
                        </a:rPr>
                        <a:t>18438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BBVA Office Book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39073635"/>
                  </a:ext>
                </a:extLst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268641"/>
              </p:ext>
            </p:extLst>
          </p:nvPr>
        </p:nvGraphicFramePr>
        <p:xfrm>
          <a:off x="7543165" y="2884106"/>
          <a:ext cx="3582035" cy="21412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3000">
                  <a:extLst>
                    <a:ext uri="{9D8B030D-6E8A-4147-A177-3AD203B41FA5}">
                      <a16:colId xmlns:a16="http://schemas.microsoft.com/office/drawing/2014/main" val="133225797"/>
                    </a:ext>
                  </a:extLst>
                </a:gridCol>
                <a:gridCol w="1759035">
                  <a:extLst>
                    <a:ext uri="{9D8B030D-6E8A-4147-A177-3AD203B41FA5}">
                      <a16:colId xmlns:a16="http://schemas.microsoft.com/office/drawing/2014/main" val="2622702747"/>
                    </a:ext>
                  </a:extLst>
                </a:gridCol>
              </a:tblGrid>
              <a:tr h="423623"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>
                          <a:effectLst/>
                        </a:rPr>
                        <a:t>2019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b="1" u="none" strike="noStrike" dirty="0">
                          <a:effectLst/>
                        </a:rPr>
                        <a:t>SUB TOTAL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4902187"/>
                  </a:ext>
                </a:extLst>
              </a:tr>
              <a:tr h="256741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ENERO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>
                          <a:effectLst/>
                        </a:rPr>
                        <a:t>3711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3670373"/>
                  </a:ext>
                </a:extLst>
              </a:tr>
              <a:tr h="256741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FEBRERO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 smtClean="0">
                          <a:effectLst/>
                        </a:rPr>
                        <a:t>1167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4488208"/>
                  </a:ext>
                </a:extLst>
              </a:tr>
              <a:tr h="256741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MARZO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>
                          <a:effectLst/>
                        </a:rPr>
                        <a:t>2205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1716129"/>
                  </a:ext>
                </a:extLst>
              </a:tr>
              <a:tr h="256741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>
                          <a:effectLst/>
                        </a:rPr>
                        <a:t>ABRIL</a:t>
                      </a:r>
                      <a:endParaRPr lang="es-PE" sz="11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 smtClean="0">
                          <a:effectLst/>
                        </a:rPr>
                        <a:t>2098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7620393"/>
                  </a:ext>
                </a:extLst>
              </a:tr>
              <a:tr h="690634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u="none" strike="noStrike" dirty="0">
                          <a:effectLst/>
                        </a:rPr>
                        <a:t>TOTAL </a:t>
                      </a:r>
                      <a:r>
                        <a:rPr lang="es-PE" sz="1100" u="none" strike="noStrike" dirty="0" smtClean="0">
                          <a:effectLst/>
                        </a:rPr>
                        <a:t>OFICIOS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100" u="none" strike="noStrike" dirty="0" smtClean="0">
                          <a:effectLst/>
                        </a:rPr>
                        <a:t>13572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247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53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223681" y="356832"/>
            <a:ext cx="7285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900" b="1" u="none" dirty="0" smtClean="0">
                <a:solidFill>
                  <a:srgbClr val="002060"/>
                </a:solidFill>
                <a:latin typeface="BBVABentonSansLight" panose="00000000000000020000" pitchFamily="50" charset="0"/>
              </a:rPr>
              <a:t>EN OFICIOS Y PORCENTAJES </a:t>
            </a:r>
            <a:endParaRPr kumimoji="0" lang="es-PE" sz="19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BVABentonSansLight" panose="00000000000000020000" pitchFamily="50" charset="0"/>
              <a:ea typeface="MS PGothic" pitchFamily="34" charset="-128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-349020" y="931447"/>
            <a:ext cx="2572701" cy="407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marR="0" lvl="0" indent="1588" algn="ctr" defTabSz="457200" rtl="0" eaLnBrk="1" fontAlgn="base" latinLnBrk="0" hangingPunct="1">
              <a:lnSpc>
                <a:spcPts val="1175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BVABentonSansLight" panose="00000000000000020000" pitchFamily="50" charset="0"/>
                <a:ea typeface="MS PGothic" pitchFamily="34" charset="-128"/>
                <a:cs typeface="+mn-cs"/>
              </a:rPr>
              <a:t>¿Cómo estamos? 22/04/2019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BVABentonSansLight" panose="00000000000000020000" pitchFamily="50" charset="0"/>
              <a:ea typeface="MS PGothic" pitchFamily="34" charset="-128"/>
              <a:cs typeface="+mn-c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439356"/>
              </p:ext>
            </p:extLst>
          </p:nvPr>
        </p:nvGraphicFramePr>
        <p:xfrm>
          <a:off x="1920587" y="2030296"/>
          <a:ext cx="7524539" cy="2580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0532">
                  <a:extLst>
                    <a:ext uri="{9D8B030D-6E8A-4147-A177-3AD203B41FA5}">
                      <a16:colId xmlns:a16="http://schemas.microsoft.com/office/drawing/2014/main" val="3207912515"/>
                    </a:ext>
                  </a:extLst>
                </a:gridCol>
                <a:gridCol w="1729521">
                  <a:extLst>
                    <a:ext uri="{9D8B030D-6E8A-4147-A177-3AD203B41FA5}">
                      <a16:colId xmlns:a16="http://schemas.microsoft.com/office/drawing/2014/main" val="1945318155"/>
                    </a:ext>
                  </a:extLst>
                </a:gridCol>
                <a:gridCol w="870199">
                  <a:extLst>
                    <a:ext uri="{9D8B030D-6E8A-4147-A177-3AD203B41FA5}">
                      <a16:colId xmlns:a16="http://schemas.microsoft.com/office/drawing/2014/main" val="1615145026"/>
                    </a:ext>
                  </a:extLst>
                </a:gridCol>
                <a:gridCol w="870199">
                  <a:extLst>
                    <a:ext uri="{9D8B030D-6E8A-4147-A177-3AD203B41FA5}">
                      <a16:colId xmlns:a16="http://schemas.microsoft.com/office/drawing/2014/main" val="436717973"/>
                    </a:ext>
                  </a:extLst>
                </a:gridCol>
                <a:gridCol w="870199">
                  <a:extLst>
                    <a:ext uri="{9D8B030D-6E8A-4147-A177-3AD203B41FA5}">
                      <a16:colId xmlns:a16="http://schemas.microsoft.com/office/drawing/2014/main" val="1774718557"/>
                    </a:ext>
                  </a:extLst>
                </a:gridCol>
                <a:gridCol w="863889">
                  <a:extLst>
                    <a:ext uri="{9D8B030D-6E8A-4147-A177-3AD203B41FA5}">
                      <a16:colId xmlns:a16="http://schemas.microsoft.com/office/drawing/2014/main" val="832377680"/>
                    </a:ext>
                  </a:extLst>
                </a:gridCol>
              </a:tblGrid>
              <a:tr h="537855"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s-PE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SIMPLES Y COMPLEJOS</a:t>
                      </a:r>
                      <a:endParaRPr lang="es-PE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C.F.</a:t>
                      </a:r>
                      <a:endParaRPr lang="es-PE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VIDEO</a:t>
                      </a:r>
                      <a:endParaRPr lang="es-PE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400" b="1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TOTAL</a:t>
                      </a:r>
                      <a:endParaRPr lang="es-PE" sz="1400" b="1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4626352"/>
                  </a:ext>
                </a:extLst>
              </a:tr>
              <a:tr h="312016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u="none" strike="noStrike" dirty="0">
                          <a:effectLst/>
                        </a:rPr>
                        <a:t> 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12645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639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288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13572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1830164"/>
                  </a:ext>
                </a:extLst>
              </a:tr>
              <a:tr h="312016"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4180918"/>
                  </a:ext>
                </a:extLst>
              </a:tr>
              <a:tr h="297158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u="none" strike="noStrike" dirty="0">
                          <a:effectLst/>
                        </a:rPr>
                        <a:t>ATENDIDOS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7828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315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284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8427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62%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2555023"/>
                  </a:ext>
                </a:extLst>
              </a:tr>
              <a:tr h="312016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u="none" strike="noStrike" dirty="0">
                          <a:effectLst/>
                        </a:rPr>
                        <a:t>ATENDIDOS PARCIALMENTE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315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u="none" strike="noStrike">
                          <a:effectLst/>
                        </a:rPr>
                        <a:t> 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u="none" strike="noStrike" dirty="0">
                          <a:effectLst/>
                        </a:rPr>
                        <a:t> 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315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2%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6482899"/>
                  </a:ext>
                </a:extLst>
              </a:tr>
              <a:tr h="312016">
                <a:tc>
                  <a:txBody>
                    <a:bodyPr/>
                    <a:lstStyle/>
                    <a:p>
                      <a:pPr algn="l" fontAlgn="b"/>
                      <a:r>
                        <a:rPr lang="es-PE" sz="1600" u="none" strike="noStrike" dirty="0">
                          <a:effectLst/>
                        </a:rPr>
                        <a:t>PENDIENTES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4502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324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4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4830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36%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740563"/>
                  </a:ext>
                </a:extLst>
              </a:tr>
              <a:tr h="312016">
                <a:tc>
                  <a:txBody>
                    <a:bodyPr/>
                    <a:lstStyle/>
                    <a:p>
                      <a:pPr algn="l" fontAlgn="b"/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12645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639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>
                          <a:effectLst/>
                        </a:rPr>
                        <a:t>288</a:t>
                      </a:r>
                      <a:endParaRPr lang="es-P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13572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600" u="none" strike="noStrike" dirty="0">
                          <a:effectLst/>
                        </a:rPr>
                        <a:t>100%</a:t>
                      </a:r>
                      <a:endParaRPr lang="es-P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626736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031" y="356832"/>
            <a:ext cx="1194920" cy="11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223681" y="356832"/>
            <a:ext cx="7285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900" b="1" u="none" dirty="0" smtClean="0">
                <a:solidFill>
                  <a:srgbClr val="002060"/>
                </a:solidFill>
                <a:latin typeface="BBVABentonSansLight" panose="00000000000000020000" pitchFamily="50" charset="0"/>
              </a:rPr>
              <a:t>EN OFICIOS Y PORCENTAJES </a:t>
            </a:r>
            <a:endParaRPr kumimoji="0" lang="es-PE" sz="19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BVABentonSansLight" panose="00000000000000020000" pitchFamily="50" charset="0"/>
              <a:ea typeface="MS PGothic" pitchFamily="34" charset="-128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0" y="1139703"/>
            <a:ext cx="53228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marR="0" lvl="0" indent="1588" algn="ctr" defTabSz="457200" rtl="0" eaLnBrk="1" fontAlgn="base" latinLnBrk="0" hangingPunct="1">
              <a:lnSpc>
                <a:spcPts val="1175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BVABentonSansLight" panose="00000000000000020000" pitchFamily="50" charset="0"/>
                <a:ea typeface="MS PGothic" pitchFamily="34" charset="-128"/>
                <a:cs typeface="+mn-cs"/>
              </a:rPr>
              <a:t>¿Cómo estamos? Al</a:t>
            </a:r>
            <a:r>
              <a:rPr kumimoji="0" lang="es-ES" sz="1400" b="1" i="0" u="none" strike="noStrike" kern="120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BVABentonSansLight" panose="00000000000000020000" pitchFamily="50" charset="0"/>
                <a:ea typeface="MS PGothic" pitchFamily="34" charset="-128"/>
                <a:cs typeface="+mn-cs"/>
              </a:rPr>
              <a:t> 09/05/2019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BVABentonSansLight" panose="00000000000000020000" pitchFamily="50" charset="0"/>
              <a:ea typeface="MS PGothic" pitchFamily="34" charset="-128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031" y="356832"/>
            <a:ext cx="1194920" cy="1194920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017472"/>
              </p:ext>
            </p:extLst>
          </p:nvPr>
        </p:nvGraphicFramePr>
        <p:xfrm>
          <a:off x="2120897" y="2313623"/>
          <a:ext cx="9263383" cy="2761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718">
                  <a:extLst>
                    <a:ext uri="{9D8B030D-6E8A-4147-A177-3AD203B41FA5}">
                      <a16:colId xmlns:a16="http://schemas.microsoft.com/office/drawing/2014/main" val="1792152467"/>
                    </a:ext>
                  </a:extLst>
                </a:gridCol>
                <a:gridCol w="963805">
                  <a:extLst>
                    <a:ext uri="{9D8B030D-6E8A-4147-A177-3AD203B41FA5}">
                      <a16:colId xmlns:a16="http://schemas.microsoft.com/office/drawing/2014/main" val="1798628848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40918234"/>
                    </a:ext>
                  </a:extLst>
                </a:gridCol>
                <a:gridCol w="948690">
                  <a:extLst>
                    <a:ext uri="{9D8B030D-6E8A-4147-A177-3AD203B41FA5}">
                      <a16:colId xmlns:a16="http://schemas.microsoft.com/office/drawing/2014/main" val="641848416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3790546496"/>
                    </a:ext>
                  </a:extLst>
                </a:gridCol>
                <a:gridCol w="851887">
                  <a:extLst>
                    <a:ext uri="{9D8B030D-6E8A-4147-A177-3AD203B41FA5}">
                      <a16:colId xmlns:a16="http://schemas.microsoft.com/office/drawing/2014/main" val="3240113244"/>
                    </a:ext>
                  </a:extLst>
                </a:gridCol>
                <a:gridCol w="908333">
                  <a:extLst>
                    <a:ext uri="{9D8B030D-6E8A-4147-A177-3AD203B41FA5}">
                      <a16:colId xmlns:a16="http://schemas.microsoft.com/office/drawing/2014/main" val="545470287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27355259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809781967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966271613"/>
                    </a:ext>
                  </a:extLst>
                </a:gridCol>
              </a:tblGrid>
              <a:tr h="737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TOTAL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Simple y Complejos 21 Abril</a:t>
                      </a:r>
                      <a:endParaRPr lang="es-ES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Simple y Complejos 08 Mayo</a:t>
                      </a:r>
                      <a:endParaRPr lang="es-ES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Diferencia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C.F. 22 Abril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CF 08 Mayo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Diferencia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VIDEO 22 Abril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Videos 08 Mayo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Diferencia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62144"/>
                  </a:ext>
                </a:extLst>
              </a:tr>
              <a:tr h="442651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ATENDIDOS</a:t>
                      </a:r>
                      <a:endParaRPr lang="es-PE" sz="1300" b="1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7828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8147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632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284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284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4480"/>
                  </a:ext>
                </a:extLst>
              </a:tr>
              <a:tr h="695594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ATENDIDOS PARCIALMENTE</a:t>
                      </a:r>
                      <a:endParaRPr lang="es-PE" sz="1300" b="1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s-PE" sz="1300" b="0" i="0" u="none" strike="noStrike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327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22729"/>
                  </a:ext>
                </a:extLst>
              </a:tr>
              <a:tr h="442651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PENDIENTES</a:t>
                      </a:r>
                      <a:endParaRPr lang="es-PE" sz="1300" b="1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4502</a:t>
                      </a:r>
                      <a:endParaRPr lang="es-PE" sz="1300" b="0" i="0" u="none" strike="noStrike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4635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92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-232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132742"/>
                  </a:ext>
                </a:extLst>
              </a:tr>
              <a:tr h="44265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PE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es-PE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12645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13109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639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724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288</a:t>
                      </a:r>
                      <a:endParaRPr lang="es-PE" sz="1300" b="0" i="0" u="none" strike="noStrike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294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86063"/>
                  </a:ext>
                </a:extLst>
              </a:tr>
            </a:tbl>
          </a:graphicData>
        </a:graphic>
      </p:graphicFrame>
      <p:sp>
        <p:nvSpPr>
          <p:cNvPr id="5" name="Flecha abajo 4"/>
          <p:cNvSpPr/>
          <p:nvPr/>
        </p:nvSpPr>
        <p:spPr>
          <a:xfrm flipV="1">
            <a:off x="5402812" y="321183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 abajo 8"/>
          <p:cNvSpPr/>
          <p:nvPr/>
        </p:nvSpPr>
        <p:spPr>
          <a:xfrm flipV="1">
            <a:off x="5402812" y="377190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 abajo 9"/>
          <p:cNvSpPr/>
          <p:nvPr/>
        </p:nvSpPr>
        <p:spPr>
          <a:xfrm flipV="1">
            <a:off x="5402812" y="432855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lecha abajo 10"/>
          <p:cNvSpPr/>
          <p:nvPr/>
        </p:nvSpPr>
        <p:spPr>
          <a:xfrm flipV="1">
            <a:off x="5409224" y="479376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 abajo 11"/>
          <p:cNvSpPr/>
          <p:nvPr/>
        </p:nvSpPr>
        <p:spPr>
          <a:xfrm flipV="1">
            <a:off x="8077432" y="319581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Flecha abajo 13"/>
          <p:cNvSpPr/>
          <p:nvPr/>
        </p:nvSpPr>
        <p:spPr>
          <a:xfrm>
            <a:off x="8077432" y="4358250"/>
            <a:ext cx="180000" cy="144000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Flecha abajo 14"/>
          <p:cNvSpPr/>
          <p:nvPr/>
        </p:nvSpPr>
        <p:spPr>
          <a:xfrm flipV="1">
            <a:off x="8083844" y="477774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Flecha abajo 15"/>
          <p:cNvSpPr/>
          <p:nvPr/>
        </p:nvSpPr>
        <p:spPr>
          <a:xfrm flipV="1">
            <a:off x="10681334" y="321183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Flecha abajo 17"/>
          <p:cNvSpPr/>
          <p:nvPr/>
        </p:nvSpPr>
        <p:spPr>
          <a:xfrm flipV="1">
            <a:off x="10681334" y="432855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Flecha abajo 18"/>
          <p:cNvSpPr/>
          <p:nvPr/>
        </p:nvSpPr>
        <p:spPr>
          <a:xfrm flipV="1">
            <a:off x="10687746" y="479376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206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2223681" y="356832"/>
            <a:ext cx="728556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900" b="1" u="none" dirty="0" smtClean="0">
                <a:solidFill>
                  <a:srgbClr val="002060"/>
                </a:solidFill>
                <a:latin typeface="BBVABentonSansLight" panose="00000000000000020000" pitchFamily="50" charset="0"/>
              </a:rPr>
              <a:t>EN OFICIOS Y PORCENTAJES </a:t>
            </a:r>
            <a:endParaRPr kumimoji="0" lang="es-PE" sz="19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BBVABentonSansLight" panose="00000000000000020000" pitchFamily="50" charset="0"/>
              <a:ea typeface="MS PGothic" pitchFamily="34" charset="-128"/>
              <a:cs typeface="+mn-cs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0" y="1139703"/>
            <a:ext cx="53228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marR="0" lvl="0" indent="1588" algn="ctr" defTabSz="457200" rtl="0" eaLnBrk="1" fontAlgn="base" latinLnBrk="0" hangingPunct="1">
              <a:lnSpc>
                <a:spcPts val="1175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BVABentonSansLight" panose="00000000000000020000" pitchFamily="50" charset="0"/>
                <a:ea typeface="MS PGothic" pitchFamily="34" charset="-128"/>
                <a:cs typeface="+mn-cs"/>
              </a:rPr>
              <a:t>¿Cómo estamos? Al</a:t>
            </a:r>
            <a:r>
              <a:rPr kumimoji="0" lang="es-ES" sz="1400" b="1" i="0" u="none" strike="noStrike" kern="1200" cap="none" spc="0" normalizeH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BBVABentonSansLight" panose="00000000000000020000" pitchFamily="50" charset="0"/>
                <a:ea typeface="MS PGothic" pitchFamily="34" charset="-128"/>
                <a:cs typeface="+mn-cs"/>
              </a:rPr>
              <a:t> 09/05/2019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BBVABentonSansLight" panose="00000000000000020000" pitchFamily="50" charset="0"/>
              <a:ea typeface="MS PGothic" pitchFamily="34" charset="-128"/>
              <a:cs typeface="+mn-cs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031" y="356832"/>
            <a:ext cx="1194920" cy="1194920"/>
          </a:xfrm>
          <a:prstGeom prst="rect">
            <a:avLst/>
          </a:prstGeom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243043"/>
              </p:ext>
            </p:extLst>
          </p:nvPr>
        </p:nvGraphicFramePr>
        <p:xfrm>
          <a:off x="2120897" y="2313623"/>
          <a:ext cx="9263383" cy="27612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8718">
                  <a:extLst>
                    <a:ext uri="{9D8B030D-6E8A-4147-A177-3AD203B41FA5}">
                      <a16:colId xmlns:a16="http://schemas.microsoft.com/office/drawing/2014/main" val="1792152467"/>
                    </a:ext>
                  </a:extLst>
                </a:gridCol>
                <a:gridCol w="963805">
                  <a:extLst>
                    <a:ext uri="{9D8B030D-6E8A-4147-A177-3AD203B41FA5}">
                      <a16:colId xmlns:a16="http://schemas.microsoft.com/office/drawing/2014/main" val="1798628848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640918234"/>
                    </a:ext>
                  </a:extLst>
                </a:gridCol>
                <a:gridCol w="948690">
                  <a:extLst>
                    <a:ext uri="{9D8B030D-6E8A-4147-A177-3AD203B41FA5}">
                      <a16:colId xmlns:a16="http://schemas.microsoft.com/office/drawing/2014/main" val="641848416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3790546496"/>
                    </a:ext>
                  </a:extLst>
                </a:gridCol>
                <a:gridCol w="851887">
                  <a:extLst>
                    <a:ext uri="{9D8B030D-6E8A-4147-A177-3AD203B41FA5}">
                      <a16:colId xmlns:a16="http://schemas.microsoft.com/office/drawing/2014/main" val="3240113244"/>
                    </a:ext>
                  </a:extLst>
                </a:gridCol>
                <a:gridCol w="908333">
                  <a:extLst>
                    <a:ext uri="{9D8B030D-6E8A-4147-A177-3AD203B41FA5}">
                      <a16:colId xmlns:a16="http://schemas.microsoft.com/office/drawing/2014/main" val="545470287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273552591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1809781967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966271613"/>
                    </a:ext>
                  </a:extLst>
                </a:gridCol>
              </a:tblGrid>
              <a:tr h="737751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TOTAL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Simple y Complejos 21 Abril</a:t>
                      </a:r>
                      <a:endParaRPr lang="es-ES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Simple y Complejos </a:t>
                      </a:r>
                      <a:r>
                        <a:rPr lang="es-ES" sz="1200" b="1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13 </a:t>
                      </a:r>
                      <a:r>
                        <a:rPr lang="es-ES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Mayo</a:t>
                      </a:r>
                      <a:endParaRPr lang="es-ES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Diferencia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C.F. 22 Abril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CF 08 Mayo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Diferencia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VIDEO 22 Abril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PE" sz="1200" b="1" u="none" strike="noStrike" dirty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Videos 08 Mayo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ES" sz="1200" b="1" i="0" u="none" strike="noStrike" dirty="0" smtClean="0">
                          <a:solidFill>
                            <a:schemeClr val="bg1"/>
                          </a:solidFill>
                          <a:effectLst>
                            <a:outerShdw blurRad="50800" dist="38100" algn="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+mj-lt"/>
                        </a:rPr>
                        <a:t>Diferencia</a:t>
                      </a:r>
                      <a:endParaRPr lang="es-PE" sz="1200" b="1" i="0" u="none" strike="noStrike" dirty="0">
                        <a:solidFill>
                          <a:schemeClr val="bg1"/>
                        </a:solidFill>
                        <a:effectLst>
                          <a:outerShdw blurRad="50800" dist="38100" algn="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562144"/>
                  </a:ext>
                </a:extLst>
              </a:tr>
              <a:tr h="442651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ATENDIDOS</a:t>
                      </a:r>
                      <a:endParaRPr lang="es-PE" sz="1300" b="1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7828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8147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319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632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317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284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284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4480"/>
                  </a:ext>
                </a:extLst>
              </a:tr>
              <a:tr h="695594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ATENDIDOS PARCIALMENTE</a:t>
                      </a:r>
                      <a:endParaRPr lang="es-PE" sz="1300" b="1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s-PE" sz="1300" b="0" i="0" u="none" strike="noStrike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327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300" b="0" i="0" u="none" strike="noStrike" dirty="0" smtClean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822729"/>
                  </a:ext>
                </a:extLst>
              </a:tr>
              <a:tr h="442651">
                <a:tc>
                  <a:txBody>
                    <a:bodyPr/>
                    <a:lstStyle/>
                    <a:p>
                      <a:pPr algn="l" rtl="0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PENDIENTES</a:t>
                      </a:r>
                      <a:endParaRPr lang="es-PE" sz="1300" b="1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4502</a:t>
                      </a:r>
                      <a:endParaRPr lang="es-PE" sz="1300" b="0" i="0" u="none" strike="noStrike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4635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133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324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92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-232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10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132742"/>
                  </a:ext>
                </a:extLst>
              </a:tr>
              <a:tr h="442651"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1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 </a:t>
                      </a:r>
                      <a:r>
                        <a:rPr lang="es-PE" sz="1300" b="1" u="none" strike="noStrike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TOTAL</a:t>
                      </a:r>
                      <a:endParaRPr lang="es-PE" sz="13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12645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13109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464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639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724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85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288</a:t>
                      </a:r>
                      <a:endParaRPr lang="es-PE" sz="1300" b="0" i="0" u="none" strike="noStrike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PE" sz="130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294</a:t>
                      </a:r>
                      <a:endParaRPr lang="es-PE" sz="1300" b="0" i="0" u="none" strike="noStrike" dirty="0">
                        <a:solidFill>
                          <a:schemeClr val="tx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300" b="0" i="0" u="none" strike="noStrike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786063"/>
                  </a:ext>
                </a:extLst>
              </a:tr>
            </a:tbl>
          </a:graphicData>
        </a:graphic>
      </p:graphicFrame>
      <p:sp>
        <p:nvSpPr>
          <p:cNvPr id="5" name="Flecha abajo 4"/>
          <p:cNvSpPr/>
          <p:nvPr/>
        </p:nvSpPr>
        <p:spPr>
          <a:xfrm flipV="1">
            <a:off x="5402812" y="321183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Flecha abajo 8"/>
          <p:cNvSpPr/>
          <p:nvPr/>
        </p:nvSpPr>
        <p:spPr>
          <a:xfrm flipV="1">
            <a:off x="5402812" y="377190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Flecha abajo 9"/>
          <p:cNvSpPr/>
          <p:nvPr/>
        </p:nvSpPr>
        <p:spPr>
          <a:xfrm flipV="1">
            <a:off x="5402812" y="432855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Flecha abajo 10"/>
          <p:cNvSpPr/>
          <p:nvPr/>
        </p:nvSpPr>
        <p:spPr>
          <a:xfrm flipV="1">
            <a:off x="5409224" y="479376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Flecha abajo 11"/>
          <p:cNvSpPr/>
          <p:nvPr/>
        </p:nvSpPr>
        <p:spPr>
          <a:xfrm flipV="1">
            <a:off x="8077432" y="319581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Flecha abajo 13"/>
          <p:cNvSpPr/>
          <p:nvPr/>
        </p:nvSpPr>
        <p:spPr>
          <a:xfrm>
            <a:off x="8077432" y="4358250"/>
            <a:ext cx="180000" cy="144000"/>
          </a:xfrm>
          <a:prstGeom prst="downArrow">
            <a:avLst/>
          </a:prstGeom>
          <a:solidFill>
            <a:srgbClr val="00B05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Flecha abajo 14"/>
          <p:cNvSpPr/>
          <p:nvPr/>
        </p:nvSpPr>
        <p:spPr>
          <a:xfrm flipV="1">
            <a:off x="8083844" y="477774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Flecha abajo 15"/>
          <p:cNvSpPr/>
          <p:nvPr/>
        </p:nvSpPr>
        <p:spPr>
          <a:xfrm flipV="1">
            <a:off x="10681334" y="321183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Flecha abajo 17"/>
          <p:cNvSpPr/>
          <p:nvPr/>
        </p:nvSpPr>
        <p:spPr>
          <a:xfrm flipV="1">
            <a:off x="10681334" y="432855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Flecha abajo 18"/>
          <p:cNvSpPr/>
          <p:nvPr/>
        </p:nvSpPr>
        <p:spPr>
          <a:xfrm flipV="1">
            <a:off x="10687746" y="4793760"/>
            <a:ext cx="180000" cy="144000"/>
          </a:xfrm>
          <a:prstGeom prst="downArrow">
            <a:avLst/>
          </a:prstGeom>
          <a:solidFill>
            <a:srgbClr val="FFC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64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9892" y="748138"/>
            <a:ext cx="6600508" cy="586880"/>
          </a:xfrm>
        </p:spPr>
        <p:txBody>
          <a:bodyPr/>
          <a:lstStyle/>
          <a:p>
            <a:r>
              <a:rPr lang="es-ES" dirty="0" smtClean="0">
                <a:solidFill>
                  <a:srgbClr val="FF0000"/>
                </a:solidFill>
              </a:rPr>
              <a:t>Proyecciones para bajar el stock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28650" y="1600200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Actualidad con 5 abogadas(*)</a:t>
            </a:r>
            <a:endParaRPr lang="es-PE" dirty="0"/>
          </a:p>
        </p:txBody>
      </p:sp>
      <p:sp>
        <p:nvSpPr>
          <p:cNvPr id="4" name="CuadroTexto 3"/>
          <p:cNvSpPr txBox="1"/>
          <p:nvPr/>
        </p:nvSpPr>
        <p:spPr>
          <a:xfrm>
            <a:off x="628650" y="357759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none" dirty="0" smtClean="0">
                <a:solidFill>
                  <a:schemeClr val="accent3">
                    <a:lumMod val="75000"/>
                  </a:schemeClr>
                </a:solidFill>
              </a:rPr>
              <a:t>* </a:t>
            </a:r>
            <a:r>
              <a:rPr lang="es-ES" dirty="0" smtClean="0">
                <a:solidFill>
                  <a:schemeClr val="accent3">
                    <a:lumMod val="75000"/>
                  </a:schemeClr>
                </a:solidFill>
              </a:rPr>
              <a:t>Con </a:t>
            </a:r>
            <a:r>
              <a:rPr lang="es-ES" dirty="0" smtClean="0">
                <a:solidFill>
                  <a:schemeClr val="accent3">
                    <a:lumMod val="75000"/>
                  </a:schemeClr>
                </a:solidFill>
              </a:rPr>
              <a:t>2 proveedores</a:t>
            </a:r>
            <a:endParaRPr lang="es-PE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186495" y="218641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none" dirty="0" smtClean="0"/>
              <a:t>22 meses</a:t>
            </a:r>
            <a:endParaRPr lang="es-PE" u="none" dirty="0"/>
          </a:p>
        </p:txBody>
      </p:sp>
      <p:sp>
        <p:nvSpPr>
          <p:cNvPr id="6" name="Flecha abajo 5"/>
          <p:cNvSpPr/>
          <p:nvPr/>
        </p:nvSpPr>
        <p:spPr>
          <a:xfrm>
            <a:off x="2963905" y="2230249"/>
            <a:ext cx="54864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3746897" y="2186419"/>
            <a:ext cx="8366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none" dirty="0" smtClean="0">
                <a:solidFill>
                  <a:srgbClr val="FF0000"/>
                </a:solidFill>
              </a:rPr>
              <a:t>4500 oficios </a:t>
            </a:r>
            <a:r>
              <a:rPr lang="es-ES" u="none" dirty="0" smtClean="0"/>
              <a:t>en stock al corte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none" dirty="0" smtClean="0"/>
              <a:t>1200 oficios promedio atendidos al mes -&gt; 240 oficios promedio por abogada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none" dirty="0" smtClean="0"/>
              <a:t>1000 oficios promedio ingresos al mes</a:t>
            </a:r>
            <a:endParaRPr lang="es-PE" u="none" dirty="0"/>
          </a:p>
        </p:txBody>
      </p:sp>
      <p:sp>
        <p:nvSpPr>
          <p:cNvPr id="8" name="Flecha abajo 7"/>
          <p:cNvSpPr/>
          <p:nvPr/>
        </p:nvSpPr>
        <p:spPr>
          <a:xfrm>
            <a:off x="2963905" y="4246412"/>
            <a:ext cx="54864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/>
          <p:cNvSpPr txBox="1"/>
          <p:nvPr/>
        </p:nvSpPr>
        <p:spPr>
          <a:xfrm>
            <a:off x="1250615" y="424387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u="none" dirty="0" smtClean="0"/>
              <a:t>8 meses </a:t>
            </a:r>
            <a:endParaRPr lang="es-PE" u="none" dirty="0"/>
          </a:p>
        </p:txBody>
      </p:sp>
      <p:sp>
        <p:nvSpPr>
          <p:cNvPr id="10" name="CuadroTexto 9"/>
          <p:cNvSpPr txBox="1"/>
          <p:nvPr/>
        </p:nvSpPr>
        <p:spPr>
          <a:xfrm>
            <a:off x="3746897" y="4149983"/>
            <a:ext cx="77444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none" dirty="0" smtClean="0"/>
              <a:t>En el primer mes, se debería de bajar todo el stock de oficios simples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none" dirty="0" smtClean="0"/>
              <a:t>Todos los meses, se deberían atender </a:t>
            </a:r>
            <a:r>
              <a:rPr lang="es-ES" u="none" dirty="0" smtClean="0"/>
              <a:t>sí o sí </a:t>
            </a:r>
            <a:r>
              <a:rPr lang="es-ES" u="none" dirty="0" smtClean="0"/>
              <a:t>los oficios simples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none" dirty="0" smtClean="0"/>
              <a:t>Plan de tareas para los proveedores: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u="none" dirty="0" smtClean="0"/>
              <a:t>Formulario para solicitudes de requerimientos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s-ES" u="none" dirty="0" smtClean="0"/>
              <a:t>T-comunico de procedimiento de solicitud de oficios de las oficinas</a:t>
            </a:r>
            <a:endParaRPr lang="es-PE" u="none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176075" y="4553307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u="none" dirty="0" smtClean="0"/>
              <a:t>Aprox. Dic-19</a:t>
            </a:r>
            <a:endParaRPr lang="es-PE" sz="1400" u="none" dirty="0"/>
          </a:p>
        </p:txBody>
      </p:sp>
    </p:spTree>
    <p:extLst>
      <p:ext uri="{BB962C8B-B14F-4D97-AF65-F5344CB8AC3E}">
        <p14:creationId xmlns:p14="http://schemas.microsoft.com/office/powerpoint/2010/main" val="30070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BVA_Plantilla_PowerPoint_Arial_4-3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</a:spPr>
      <a:bodyPr wrap="none" lIns="0" tIns="0" rIns="0" bIns="0" rtlCol="0" anchor="ctr">
        <a:noAutofit/>
      </a:bodyPr>
      <a:lstStyle>
        <a:defPPr algn="ctr">
          <a:defRPr u="none" dirty="0">
            <a:solidFill>
              <a:schemeClr val="bg1"/>
            </a:solidFill>
            <a:latin typeface="+mj-lt"/>
          </a:defRPr>
        </a:defPPr>
      </a:lstStyle>
    </a:spDef>
    <a:lnDef>
      <a:spPr>
        <a:ln w="3175">
          <a:solidFill>
            <a:srgbClr val="A6AAA8"/>
          </a:solidFill>
          <a:miter lim="400000"/>
        </a:ln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2000" u="none" dirty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3">
        <a:dk1>
          <a:srgbClr val="094FA4"/>
        </a:dk1>
        <a:lt1>
          <a:srgbClr val="FFFFFF"/>
        </a:lt1>
        <a:dk2>
          <a:srgbClr val="88D1F2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3EB6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Tema de Office">
  <a:themeElements>
    <a:clrScheme name="4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6_Tema de Office">
  <a:themeElements>
    <a:clrScheme name="BBVA COLORES">
      <a:dk1>
        <a:srgbClr val="FFFFFF"/>
      </a:dk1>
      <a:lt1>
        <a:srgbClr val="FFFFFF"/>
      </a:lt1>
      <a:dk2>
        <a:srgbClr val="094FA4"/>
      </a:dk2>
      <a:lt2>
        <a:srgbClr val="009EE5"/>
      </a:lt2>
      <a:accent1>
        <a:srgbClr val="89D1F3"/>
      </a:accent1>
      <a:accent2>
        <a:srgbClr val="3EB6BB"/>
      </a:accent2>
      <a:accent3>
        <a:srgbClr val="86C82D"/>
      </a:accent3>
      <a:accent4>
        <a:srgbClr val="FDBD2C"/>
      </a:accent4>
      <a:accent5>
        <a:srgbClr val="F6891E"/>
      </a:accent5>
      <a:accent6>
        <a:srgbClr val="C8175E"/>
      </a:accent6>
      <a:hlink>
        <a:srgbClr val="0065C1"/>
      </a:hlink>
      <a:folHlink>
        <a:srgbClr val="B7C2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3">
        <a:dk1>
          <a:srgbClr val="094FA4"/>
        </a:dk1>
        <a:lt1>
          <a:srgbClr val="FFFFFF"/>
        </a:lt1>
        <a:dk2>
          <a:srgbClr val="88D1F2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3EB6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Tema de Office">
  <a:themeElements>
    <a:clrScheme name="4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Tema de Office">
  <a:themeElements>
    <a:clrScheme name="6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2_Tema de Office">
  <a:themeElements>
    <a:clrScheme name="BBVA COLORES">
      <a:dk1>
        <a:srgbClr val="FFFFFF"/>
      </a:dk1>
      <a:lt1>
        <a:srgbClr val="FFFFFF"/>
      </a:lt1>
      <a:dk2>
        <a:srgbClr val="094FA4"/>
      </a:dk2>
      <a:lt2>
        <a:srgbClr val="009EE5"/>
      </a:lt2>
      <a:accent1>
        <a:srgbClr val="89D1F3"/>
      </a:accent1>
      <a:accent2>
        <a:srgbClr val="006EC1"/>
      </a:accent2>
      <a:accent3>
        <a:srgbClr val="86C82D"/>
      </a:accent3>
      <a:accent4>
        <a:srgbClr val="FDBD2C"/>
      </a:accent4>
      <a:accent5>
        <a:srgbClr val="F6891E"/>
      </a:accent5>
      <a:accent6>
        <a:srgbClr val="C8175E"/>
      </a:accent6>
      <a:hlink>
        <a:srgbClr val="3EB6BB"/>
      </a:hlink>
      <a:folHlink>
        <a:srgbClr val="B7C20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Tema de Office 1">
        <a:dk1>
          <a:srgbClr val="000000"/>
        </a:dk1>
        <a:lt1>
          <a:srgbClr val="094FA4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AB2C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a de Office 1">
        <a:dk1>
          <a:srgbClr val="000000"/>
        </a:dk1>
        <a:lt1>
          <a:srgbClr val="094FA4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AB2C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a de Office 3">
        <a:dk1>
          <a:srgbClr val="094FA4"/>
        </a:dk1>
        <a:lt1>
          <a:srgbClr val="FFFFFF"/>
        </a:lt1>
        <a:dk2>
          <a:srgbClr val="88D1F2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3EB6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Tema de Office">
  <a:themeElements>
    <a:clrScheme name="4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1_Blank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Blank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4_Tema de Office">
  <a:themeElements>
    <a:clrScheme name="4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e Office">
  <a:themeElements>
    <a:clrScheme name="1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Tema de Office 1">
        <a:dk1>
          <a:srgbClr val="000000"/>
        </a:dk1>
        <a:lt1>
          <a:srgbClr val="094FA4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AB2C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BBVA_Plantilla_PowerPoint_Arial_4-3">
  <a:themeElements>
    <a:clrScheme name="BBVA CORONITA">
      <a:dk1>
        <a:srgbClr val="004481"/>
      </a:dk1>
      <a:lt1>
        <a:srgbClr val="FFFFFF"/>
      </a:lt1>
      <a:dk2>
        <a:srgbClr val="0A5FB4"/>
      </a:dk2>
      <a:lt2>
        <a:srgbClr val="121212"/>
      </a:lt2>
      <a:accent1>
        <a:srgbClr val="2A86CA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</a:spPr>
      <a:bodyPr wrap="none" lIns="0" tIns="0" rIns="0" bIns="0" rtlCol="0" anchor="ctr">
        <a:noAutofit/>
      </a:bodyPr>
      <a:lstStyle>
        <a:defPPr algn="ctr">
          <a:defRPr u="none" dirty="0">
            <a:solidFill>
              <a:schemeClr val="bg1"/>
            </a:solidFill>
            <a:latin typeface="+mj-lt"/>
          </a:defRPr>
        </a:defPPr>
      </a:lstStyle>
    </a:spDef>
    <a:lnDef>
      <a:spPr>
        <a:ln w="3175">
          <a:solidFill>
            <a:srgbClr val="A6AAA8"/>
          </a:solidFill>
          <a:miter lim="400000"/>
        </a:ln>
      </a:spPr>
      <a:bodyPr/>
      <a:lstStyle/>
    </a:lnDef>
    <a:txDef>
      <a:spPr>
        <a:noFill/>
      </a:spPr>
      <a:bodyPr wrap="square" lIns="0" tIns="0" rIns="0" bIns="0" rtlCol="0">
        <a:noAutofit/>
      </a:bodyPr>
      <a:lstStyle>
        <a:defPPr>
          <a:defRPr sz="2000" u="none" dirty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3">
        <a:dk1>
          <a:srgbClr val="094FA4"/>
        </a:dk1>
        <a:lt1>
          <a:srgbClr val="FFFFFF"/>
        </a:lt1>
        <a:dk2>
          <a:srgbClr val="88D1F2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3EB6B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2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Tema de Office">
  <a:themeElements>
    <a:clrScheme name="3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Tema de Office">
  <a:themeElements>
    <a:clrScheme name="4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4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Tema de Office">
  <a:themeElements>
    <a:clrScheme name="5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5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Tema de Office">
  <a:themeElements>
    <a:clrScheme name="6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6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Tema de Office">
  <a:themeElements>
    <a:clrScheme name="7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7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Tema de Office">
  <a:themeElements>
    <a:clrScheme name="8_Tema de Office 2">
      <a:dk1>
        <a:srgbClr val="094FA4"/>
      </a:dk1>
      <a:lt1>
        <a:srgbClr val="FFFFFF"/>
      </a:lt1>
      <a:dk2>
        <a:srgbClr val="89D1F3"/>
      </a:dk2>
      <a:lt2>
        <a:srgbClr val="FDBD2C"/>
      </a:lt2>
      <a:accent1>
        <a:srgbClr val="009EE5"/>
      </a:accent1>
      <a:accent2>
        <a:srgbClr val="F6891E"/>
      </a:accent2>
      <a:accent3>
        <a:srgbClr val="FFFFFF"/>
      </a:accent3>
      <a:accent4>
        <a:srgbClr val="06428B"/>
      </a:accent4>
      <a:accent5>
        <a:srgbClr val="AACCF0"/>
      </a:accent5>
      <a:accent6>
        <a:srgbClr val="DF7C1A"/>
      </a:accent6>
      <a:hlink>
        <a:srgbClr val="86C82D"/>
      </a:hlink>
      <a:folHlink>
        <a:srgbClr val="C817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8_Tema de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Tema de Office 2">
        <a:dk1>
          <a:srgbClr val="094FA4"/>
        </a:dk1>
        <a:lt1>
          <a:srgbClr val="FFFFFF"/>
        </a:lt1>
        <a:dk2>
          <a:srgbClr val="89D1F3"/>
        </a:dk2>
        <a:lt2>
          <a:srgbClr val="FDBD2C"/>
        </a:lt2>
        <a:accent1>
          <a:srgbClr val="009EE5"/>
        </a:accent1>
        <a:accent2>
          <a:srgbClr val="F6891E"/>
        </a:accent2>
        <a:accent3>
          <a:srgbClr val="FFFFFF"/>
        </a:accent3>
        <a:accent4>
          <a:srgbClr val="06428B"/>
        </a:accent4>
        <a:accent5>
          <a:srgbClr val="AACCF0"/>
        </a:accent5>
        <a:accent6>
          <a:srgbClr val="DF7C1A"/>
        </a:accent6>
        <a:hlink>
          <a:srgbClr val="86C82D"/>
        </a:hlink>
        <a:folHlink>
          <a:srgbClr val="C8175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9_Tema de Office 2">
    <a:dk1>
      <a:srgbClr val="094FA4"/>
    </a:dk1>
    <a:lt1>
      <a:srgbClr val="FFFFFF"/>
    </a:lt1>
    <a:dk2>
      <a:srgbClr val="89D1F3"/>
    </a:dk2>
    <a:lt2>
      <a:srgbClr val="FDBD2C"/>
    </a:lt2>
    <a:accent1>
      <a:srgbClr val="009EE5"/>
    </a:accent1>
    <a:accent2>
      <a:srgbClr val="F6891E"/>
    </a:accent2>
    <a:accent3>
      <a:srgbClr val="FFFFFF"/>
    </a:accent3>
    <a:accent4>
      <a:srgbClr val="06428B"/>
    </a:accent4>
    <a:accent5>
      <a:srgbClr val="AACCF0"/>
    </a:accent5>
    <a:accent6>
      <a:srgbClr val="DF7C1A"/>
    </a:accent6>
    <a:hlink>
      <a:srgbClr val="86C82D"/>
    </a:hlink>
    <a:folHlink>
      <a:srgbClr val="C8175E"/>
    </a:folHlink>
  </a:clrScheme>
</a:themeOverride>
</file>

<file path=ppt/theme/themeOverride2.xml><?xml version="1.0" encoding="utf-8"?>
<a:themeOverride xmlns:a="http://schemas.openxmlformats.org/drawingml/2006/main">
  <a:clrScheme name="5_Tema de Office 3">
    <a:dk1>
      <a:srgbClr val="094FA4"/>
    </a:dk1>
    <a:lt1>
      <a:srgbClr val="FFFFFF"/>
    </a:lt1>
    <a:dk2>
      <a:srgbClr val="88D1F2"/>
    </a:dk2>
    <a:lt2>
      <a:srgbClr val="FDBD2C"/>
    </a:lt2>
    <a:accent1>
      <a:srgbClr val="009EE5"/>
    </a:accent1>
    <a:accent2>
      <a:srgbClr val="F6891E"/>
    </a:accent2>
    <a:accent3>
      <a:srgbClr val="FFFFFF"/>
    </a:accent3>
    <a:accent4>
      <a:srgbClr val="06428B"/>
    </a:accent4>
    <a:accent5>
      <a:srgbClr val="AACCF0"/>
    </a:accent5>
    <a:accent6>
      <a:srgbClr val="DF7C1A"/>
    </a:accent6>
    <a:hlink>
      <a:srgbClr val="86C82D"/>
    </a:hlink>
    <a:folHlink>
      <a:srgbClr val="3EB6B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Alertas Regulatorias - 4T 18</Template>
  <TotalTime>3019</TotalTime>
  <Words>1631</Words>
  <Application>Microsoft Office PowerPoint</Application>
  <PresentationFormat>Panorámica</PresentationFormat>
  <Paragraphs>327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20</vt:i4>
      </vt:variant>
      <vt:variant>
        <vt:lpstr>Títulos de diapositiva</vt:lpstr>
      </vt:variant>
      <vt:variant>
        <vt:i4>13</vt:i4>
      </vt:variant>
    </vt:vector>
  </HeadingPairs>
  <TitlesOfParts>
    <vt:vector size="45" baseType="lpstr">
      <vt:lpstr>MS PGothic</vt:lpstr>
      <vt:lpstr>MS PGothic</vt:lpstr>
      <vt:lpstr>Arial</vt:lpstr>
      <vt:lpstr>BBVA Office Book</vt:lpstr>
      <vt:lpstr>BBVA Office Light</vt:lpstr>
      <vt:lpstr>BBVABentonSans</vt:lpstr>
      <vt:lpstr>BBVABentonSansLight</vt:lpstr>
      <vt:lpstr>BentonSansBBVA Book</vt:lpstr>
      <vt:lpstr>Calibri</vt:lpstr>
      <vt:lpstr>Courier New</vt:lpstr>
      <vt:lpstr>Open Sans</vt:lpstr>
      <vt:lpstr>Whitney BlackSC</vt:lpstr>
      <vt:lpstr>BBVA_Plantilla_PowerPoint_Arial_4-3</vt:lpstr>
      <vt:lpstr>1_Tema de Office</vt:lpstr>
      <vt:lpstr>2_Tema de Office</vt:lpstr>
      <vt:lpstr>3_Tema de Office</vt:lpstr>
      <vt:lpstr>4_Tema de Office</vt:lpstr>
      <vt:lpstr>5_Tema de Office</vt:lpstr>
      <vt:lpstr>6_Tema de Office</vt:lpstr>
      <vt:lpstr>7_Tema de Office</vt:lpstr>
      <vt:lpstr>8_Tema de Office</vt:lpstr>
      <vt:lpstr>9_Tema de Office</vt:lpstr>
      <vt:lpstr>16_Tema de Office</vt:lpstr>
      <vt:lpstr>10_Tema de Office</vt:lpstr>
      <vt:lpstr>11_Tema de Office</vt:lpstr>
      <vt:lpstr>12_Tema de Office</vt:lpstr>
      <vt:lpstr>13_Tema de Office</vt:lpstr>
      <vt:lpstr>1_Blank</vt:lpstr>
      <vt:lpstr>Blank</vt:lpstr>
      <vt:lpstr>Tema de Office</vt:lpstr>
      <vt:lpstr>14_Tema de Office</vt:lpstr>
      <vt:lpstr>1_BBVA_Plantilla_PowerPoint_Arial_4-3</vt:lpstr>
      <vt:lpstr> INFORMES JUDICIALES</vt:lpstr>
      <vt:lpstr>TIPOLOGÍA – REQUERIMIENTOS  CONTENIDOS EN LOS OFICIOS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Proyecciones para bajar el stock</vt:lpstr>
      <vt:lpstr>CASOS MEDIÁTICOS</vt:lpstr>
      <vt:lpstr>CASOS MEDIÁTICOS</vt:lpstr>
      <vt:lpstr>SANCIONES IMPUESTAS POR LA SBS (A MAYO 2019)</vt:lpstr>
      <vt:lpstr>SANCIONES IMPUESTAS POR INDECOPI  (A MAYO 2019)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ELIAS GRABIEL ESPINOZA MEDALLA</dc:creator>
  <cp:lastModifiedBy>VANIRA INES RIOS GARCIA</cp:lastModifiedBy>
  <cp:revision>143</cp:revision>
  <cp:lastPrinted>2019-05-09T18:34:48Z</cp:lastPrinted>
  <dcterms:created xsi:type="dcterms:W3CDTF">2019-03-21T14:26:10Z</dcterms:created>
  <dcterms:modified xsi:type="dcterms:W3CDTF">2019-05-14T21:15:58Z</dcterms:modified>
</cp:coreProperties>
</file>